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6"/>
  </p:notesMasterIdLst>
  <p:sldIdLst>
    <p:sldId id="256" r:id="rId3"/>
    <p:sldId id="260" r:id="rId4"/>
    <p:sldId id="257" r:id="rId5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7"/>
      <p:bold r:id="rId8"/>
      <p:italic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F95AE1-0D3F-4224-86E2-DE6C4B0C1E4A}" v="5" dt="2025-06-24T21:12:28.552"/>
  </p1510:revLst>
</p1510:revInfo>
</file>

<file path=ppt/tableStyles.xml><?xml version="1.0" encoding="utf-8"?>
<a:tblStyleLst xmlns:a="http://schemas.openxmlformats.org/drawingml/2006/main" def="{5653C9D5-F9ED-4FE6-8543-5F6ED9C39BB1}">
  <a:tblStyle styleId="{5653C9D5-F9ED-4FE6-8543-5F6ED9C39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font" Target="fonts/font4.fntdata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 G" userId="2761c0a95409a075" providerId="LiveId" clId="{E3F95AE1-0D3F-4224-86E2-DE6C4B0C1E4A}"/>
    <pc:docChg chg="custSel addSld delSld modSld">
      <pc:chgData name="Joel G" userId="2761c0a95409a075" providerId="LiveId" clId="{E3F95AE1-0D3F-4224-86E2-DE6C4B0C1E4A}" dt="2025-06-24T21:13:31.491" v="198" actId="6549"/>
      <pc:docMkLst>
        <pc:docMk/>
      </pc:docMkLst>
      <pc:sldChg chg="addSp delSp modSp mod">
        <pc:chgData name="Joel G" userId="2761c0a95409a075" providerId="LiveId" clId="{E3F95AE1-0D3F-4224-86E2-DE6C4B0C1E4A}" dt="2025-06-24T19:05:10.010" v="155" actId="6549"/>
        <pc:sldMkLst>
          <pc:docMk/>
          <pc:sldMk cId="0" sldId="257"/>
        </pc:sldMkLst>
        <pc:spChg chg="mod">
          <ac:chgData name="Joel G" userId="2761c0a95409a075" providerId="LiveId" clId="{E3F95AE1-0D3F-4224-86E2-DE6C4B0C1E4A}" dt="2025-06-24T18:54:32.681" v="13" actId="20577"/>
          <ac:spMkLst>
            <pc:docMk/>
            <pc:sldMk cId="0" sldId="257"/>
            <ac:spMk id="3" creationId="{1A98E2F7-FD30-FC67-871F-3238F77DECA7}"/>
          </ac:spMkLst>
        </pc:spChg>
        <pc:spChg chg="mod">
          <ac:chgData name="Joel G" userId="2761c0a95409a075" providerId="LiveId" clId="{E3F95AE1-0D3F-4224-86E2-DE6C4B0C1E4A}" dt="2025-06-24T19:05:10.010" v="155" actId="6549"/>
          <ac:spMkLst>
            <pc:docMk/>
            <pc:sldMk cId="0" sldId="257"/>
            <ac:spMk id="140" creationId="{00000000-0000-0000-0000-000000000000}"/>
          </ac:spMkLst>
        </pc:spChg>
        <pc:picChg chg="add mod">
          <ac:chgData name="Joel G" userId="2761c0a95409a075" providerId="LiveId" clId="{E3F95AE1-0D3F-4224-86E2-DE6C4B0C1E4A}" dt="2025-06-24T18:53:54.965" v="4" actId="1076"/>
          <ac:picMkLst>
            <pc:docMk/>
            <pc:sldMk cId="0" sldId="257"/>
            <ac:picMk id="2" creationId="{307A6704-84F5-DBA3-65CD-248AA0C1E3B1}"/>
          </ac:picMkLst>
        </pc:picChg>
        <pc:picChg chg="del">
          <ac:chgData name="Joel G" userId="2761c0a95409a075" providerId="LiveId" clId="{E3F95AE1-0D3F-4224-86E2-DE6C4B0C1E4A}" dt="2025-06-24T18:53:38.509" v="0" actId="478"/>
          <ac:picMkLst>
            <pc:docMk/>
            <pc:sldMk cId="0" sldId="257"/>
            <ac:picMk id="5" creationId="{67F57CE7-BFF9-5C8D-5DA1-0FC70FB589E5}"/>
          </ac:picMkLst>
        </pc:picChg>
      </pc:sldChg>
      <pc:sldChg chg="addSp delSp modSp mod">
        <pc:chgData name="Joel G" userId="2761c0a95409a075" providerId="LiveId" clId="{E3F95AE1-0D3F-4224-86E2-DE6C4B0C1E4A}" dt="2025-06-24T21:13:31.491" v="198" actId="6549"/>
        <pc:sldMkLst>
          <pc:docMk/>
          <pc:sldMk cId="1458401626" sldId="260"/>
        </pc:sldMkLst>
        <pc:spChg chg="mod">
          <ac:chgData name="Joel G" userId="2761c0a95409a075" providerId="LiveId" clId="{E3F95AE1-0D3F-4224-86E2-DE6C4B0C1E4A}" dt="2025-06-24T21:13:31.491" v="198" actId="6549"/>
          <ac:spMkLst>
            <pc:docMk/>
            <pc:sldMk cId="1458401626" sldId="260"/>
            <ac:spMk id="6" creationId="{B93B0D25-967C-D334-2EC8-AE2FDBEF0582}"/>
          </ac:spMkLst>
        </pc:spChg>
        <pc:picChg chg="add del mod">
          <ac:chgData name="Joel G" userId="2761c0a95409a075" providerId="LiveId" clId="{E3F95AE1-0D3F-4224-86E2-DE6C4B0C1E4A}" dt="2025-06-24T19:04:32.332" v="146" actId="478"/>
          <ac:picMkLst>
            <pc:docMk/>
            <pc:sldMk cId="1458401626" sldId="260"/>
            <ac:picMk id="2" creationId="{C3AC50C8-62B8-D4E3-751B-5AF78FB02654}"/>
          </ac:picMkLst>
        </pc:picChg>
        <pc:picChg chg="add del mod">
          <ac:chgData name="Joel G" userId="2761c0a95409a075" providerId="LiveId" clId="{E3F95AE1-0D3F-4224-86E2-DE6C4B0C1E4A}" dt="2025-06-24T21:12:30.277" v="157" actId="478"/>
          <ac:picMkLst>
            <pc:docMk/>
            <pc:sldMk cId="1458401626" sldId="260"/>
            <ac:picMk id="3" creationId="{D2FBCB8E-F07B-BA6B-B6C7-F255C997801D}"/>
          </ac:picMkLst>
        </pc:picChg>
        <pc:picChg chg="add mod">
          <ac:chgData name="Joel G" userId="2761c0a95409a075" providerId="LiveId" clId="{E3F95AE1-0D3F-4224-86E2-DE6C4B0C1E4A}" dt="2025-06-24T21:12:37.525" v="158" actId="1076"/>
          <ac:picMkLst>
            <pc:docMk/>
            <pc:sldMk cId="1458401626" sldId="260"/>
            <ac:picMk id="4" creationId="{B96244CB-9FBF-A397-FEA2-DFEC40D26261}"/>
          </ac:picMkLst>
        </pc:picChg>
        <pc:picChg chg="del">
          <ac:chgData name="Joel G" userId="2761c0a95409a075" providerId="LiveId" clId="{E3F95AE1-0D3F-4224-86E2-DE6C4B0C1E4A}" dt="2025-06-24T18:55:23.207" v="14" actId="478"/>
          <ac:picMkLst>
            <pc:docMk/>
            <pc:sldMk cId="1458401626" sldId="260"/>
            <ac:picMk id="7" creationId="{0E163B8D-817C-2346-7739-98BB61FCE52D}"/>
          </ac:picMkLst>
        </pc:picChg>
      </pc:sldChg>
      <pc:sldChg chg="delSp modSp add del mod">
        <pc:chgData name="Joel G" userId="2761c0a95409a075" providerId="LiveId" clId="{E3F95AE1-0D3F-4224-86E2-DE6C4B0C1E4A}" dt="2025-06-24T19:01:44.387" v="74" actId="47"/>
        <pc:sldMkLst>
          <pc:docMk/>
          <pc:sldMk cId="1077114132" sldId="261"/>
        </pc:sldMkLst>
        <pc:spChg chg="mod">
          <ac:chgData name="Joel G" userId="2761c0a95409a075" providerId="LiveId" clId="{E3F95AE1-0D3F-4224-86E2-DE6C4B0C1E4A}" dt="2025-06-24T19:01:36.566" v="73" actId="20577"/>
          <ac:spMkLst>
            <pc:docMk/>
            <pc:sldMk cId="1077114132" sldId="261"/>
            <ac:spMk id="136" creationId="{687BD490-774F-237C-CC39-5DEF64AC24E2}"/>
          </ac:spMkLst>
        </pc:spChg>
        <pc:picChg chg="del">
          <ac:chgData name="Joel G" userId="2761c0a95409a075" providerId="LiveId" clId="{E3F95AE1-0D3F-4224-86E2-DE6C4B0C1E4A}" dt="2025-06-24T19:01:31.160" v="72" actId="478"/>
          <ac:picMkLst>
            <pc:docMk/>
            <pc:sldMk cId="1077114132" sldId="261"/>
            <ac:picMk id="2" creationId="{F113F6C2-398D-92B1-2583-F7FAC2DBC3CD}"/>
          </ac:picMkLst>
        </pc:picChg>
      </pc:sldChg>
    </pc:docChg>
  </pc:docChgLst>
  <pc:docChgLst>
    <pc:chgData name="Joel G" userId="2761c0a95409a075" providerId="LiveId" clId="{266E086A-5B22-4834-A2AF-62952C6098BB}"/>
    <pc:docChg chg="undo redo custSel modSld">
      <pc:chgData name="Joel G" userId="2761c0a95409a075" providerId="LiveId" clId="{266E086A-5B22-4834-A2AF-62952C6098BB}" dt="2025-04-28T22:30:45.197" v="326" actId="1076"/>
      <pc:docMkLst>
        <pc:docMk/>
      </pc:docMkLst>
      <pc:sldChg chg="addSp delSp modSp mod">
        <pc:chgData name="Joel G" userId="2761c0a95409a075" providerId="LiveId" clId="{266E086A-5B22-4834-A2AF-62952C6098BB}" dt="2025-04-28T22:30:45.197" v="326" actId="1076"/>
        <pc:sldMkLst>
          <pc:docMk/>
          <pc:sldMk cId="0" sldId="257"/>
        </pc:sldMkLst>
        <pc:spChg chg="mod">
          <ac:chgData name="Joel G" userId="2761c0a95409a075" providerId="LiveId" clId="{266E086A-5B22-4834-A2AF-62952C6098BB}" dt="2025-04-28T22:27:09.490" v="321" actId="20577"/>
          <ac:spMkLst>
            <pc:docMk/>
            <pc:sldMk cId="0" sldId="257"/>
            <ac:spMk id="3" creationId="{1A98E2F7-FD30-FC67-871F-3238F77DECA7}"/>
          </ac:spMkLst>
        </pc:spChg>
      </pc:sldChg>
      <pc:sldChg chg="addSp delSp modSp mod">
        <pc:chgData name="Joel G" userId="2761c0a95409a075" providerId="LiveId" clId="{266E086A-5B22-4834-A2AF-62952C6098BB}" dt="2025-04-28T22:21:56.345" v="290" actId="208"/>
        <pc:sldMkLst>
          <pc:docMk/>
          <pc:sldMk cId="1458401626" sldId="260"/>
        </pc:sldMkLst>
        <pc:spChg chg="mod">
          <ac:chgData name="Joel G" userId="2761c0a95409a075" providerId="LiveId" clId="{266E086A-5B22-4834-A2AF-62952C6098BB}" dt="2025-04-28T22:21:56.345" v="290" actId="208"/>
          <ac:spMkLst>
            <pc:docMk/>
            <pc:sldMk cId="1458401626" sldId="260"/>
            <ac:spMk id="6" creationId="{B93B0D25-967C-D334-2EC8-AE2FDBEF058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ac46a7cdc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eac46a7cd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93D802A5-F691-3CD0-3142-D80D79881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EE1F6227-8B4D-5FC1-BCFF-6A7412CB0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8E8573E0-8333-47C3-CF7D-A5E2C0940B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4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/>
        </p:nvSpPr>
        <p:spPr>
          <a:xfrm>
            <a:off x="1320605" y="3367731"/>
            <a:ext cx="7333201" cy="35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0" i="1" u="none" strike="noStrike" cap="none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Championing the positive development of youth in Central Indiana</a:t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002EC2A-4BF6-3A7B-BC70-570ABEC47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D5086A7B-2BD3-F175-034D-67C00DE9A5D9}"/>
              </a:ext>
            </a:extLst>
          </p:cNvPr>
          <p:cNvSpPr txBox="1"/>
          <p:nvPr/>
        </p:nvSpPr>
        <p:spPr>
          <a:xfrm>
            <a:off x="64077" y="-50892"/>
            <a:ext cx="597304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30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" name="Google Shape;146;p27">
            <a:extLst>
              <a:ext uri="{FF2B5EF4-FFF2-40B4-BE49-F238E27FC236}">
                <a16:creationId xmlns:a16="http://schemas.microsoft.com/office/drawing/2014/main" id="{B93B0D25-967C-D334-2EC8-AE2FDBEF0582}"/>
              </a:ext>
            </a:extLst>
          </p:cNvPr>
          <p:cNvSpPr txBox="1"/>
          <p:nvPr/>
        </p:nvSpPr>
        <p:spPr>
          <a:xfrm>
            <a:off x="6037118" y="895615"/>
            <a:ext cx="2972523" cy="33522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Financial Statement Notes</a:t>
            </a:r>
            <a:endParaRPr lang="en" sz="9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highlight>
                <a:srgbClr val="FFFF00"/>
              </a:highlight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Finished March over $512k favorable to budget</a:t>
            </a:r>
            <a:endParaRPr lang="en" sz="900" i="1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Grant income favorability </a:t>
            </a:r>
            <a:r>
              <a:rPr lang="en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due in part to the to renovation grant (not inclued in budget)  from Indy Sports Corp.</a:t>
            </a:r>
            <a:endParaRPr lang="en" sz="9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We will see an increase in both Consultant and Program expenses as programs ramp up during the year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244CB-9FBF-A397-FEA2-DFEC40D26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21" y="479992"/>
            <a:ext cx="50863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64077" y="-50892"/>
            <a:ext cx="597304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30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6097734" y="71536"/>
            <a:ext cx="2880011" cy="2287200"/>
          </a:xfrm>
          <a:prstGeom prst="rect">
            <a:avLst/>
          </a:prstGeom>
          <a:solidFill>
            <a:schemeClr val="tx2">
              <a:lumMod val="9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Key Terms</a:t>
            </a:r>
            <a:endParaRPr sz="5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Cash</a:t>
            </a:r>
            <a:r>
              <a:rPr lang="en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Funds deposited in our financial institutions. 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Accounts Receivable</a:t>
            </a:r>
            <a:r>
              <a:rPr lang="en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Invoices MCCOY has sent and awaiting payment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</a:t>
            </a:r>
            <a:r>
              <a:rPr lang="en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Represents cash </a:t>
            </a:r>
            <a:r>
              <a:rPr lang="en-US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received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from specific grants where MCCOY has yet to fulfill the obligation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ROU Asset/Lease Liability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Accounting concept reflecting value of current lease. </a:t>
            </a:r>
            <a:r>
              <a:rPr lang="en" sz="1200" i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Nets to $0 on statement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.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0;p26">
            <a:extLst>
              <a:ext uri="{FF2B5EF4-FFF2-40B4-BE49-F238E27FC236}">
                <a16:creationId xmlns:a16="http://schemas.microsoft.com/office/drawing/2014/main" id="{1A98E2F7-FD30-FC67-871F-3238F77DECA7}"/>
              </a:ext>
            </a:extLst>
          </p:cNvPr>
          <p:cNvSpPr txBox="1"/>
          <p:nvPr/>
        </p:nvSpPr>
        <p:spPr>
          <a:xfrm>
            <a:off x="6097733" y="2407391"/>
            <a:ext cx="2880011" cy="245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Notes to the Financials</a:t>
            </a:r>
            <a:endParaRPr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Historically strong cash position continues.  Benefiting from higher interest rates</a:t>
            </a: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balance consists primarily of unused awards from Lilly Endowment and United Way</a:t>
            </a: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Increase in both Other Assets and Other Liabilities are related to the office remodel – </a:t>
            </a:r>
            <a:r>
              <a:rPr lang="en-US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increase in fixed assets as well as accounts payable</a:t>
            </a:r>
            <a:endParaRPr lang="en-US" sz="12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7A6704-84F5-DBA3-65CD-248AA0C1E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29" y="595353"/>
            <a:ext cx="5431075" cy="39527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05cc79266ae419e2d3e0649f19118608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fbe62a8e65486d65c855360d7997b92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855EC04-58E7-416B-8B6E-10E8E6E6E71F}"/>
</file>

<file path=customXml/itemProps2.xml><?xml version="1.0" encoding="utf-8"?>
<ds:datastoreItem xmlns:ds="http://schemas.openxmlformats.org/officeDocument/2006/customXml" ds:itemID="{43522416-EE50-4FCA-8775-762ED3E58C7D}"/>
</file>

<file path=customXml/itemProps3.xml><?xml version="1.0" encoding="utf-8"?>
<ds:datastoreItem xmlns:ds="http://schemas.openxmlformats.org/officeDocument/2006/customXml" ds:itemID="{3D491ED3-9FC7-406D-B234-FBEB98CE5E8B}"/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176</Words>
  <Application>Microsoft Office PowerPoint</Application>
  <PresentationFormat>On-screen Show (16:9)</PresentationFormat>
  <Paragraphs>20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Calibri Light</vt:lpstr>
      <vt:lpstr>Arial</vt:lpstr>
      <vt:lpstr>Calibri</vt:lpstr>
      <vt:lpstr>Open Sans</vt:lpstr>
      <vt:lpstr>Cambria</vt:lpstr>
      <vt:lpstr>Wingdings</vt:lpstr>
      <vt:lpstr>Simple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Githiri</dc:creator>
  <cp:lastModifiedBy>Joel Githiri</cp:lastModifiedBy>
  <cp:revision>2</cp:revision>
  <dcterms:modified xsi:type="dcterms:W3CDTF">2025-06-24T21:13:37Z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</Properties>
</file>