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31A04-81BD-4EAB-85C4-C38045ECCD66}" v="52" dt="2025-04-29T21:58:28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73" d="100"/>
          <a:sy n="73" d="100"/>
        </p:scale>
        <p:origin x="77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Coit" userId="0f3ca42f-74d2-4585-a65c-4c326252020b" providerId="ADAL" clId="{17731A04-81BD-4EAB-85C4-C38045ECCD66}"/>
    <pc:docChg chg="undo custSel addSld modSld">
      <pc:chgData name="Elizabeth Coit" userId="0f3ca42f-74d2-4585-a65c-4c326252020b" providerId="ADAL" clId="{17731A04-81BD-4EAB-85C4-C38045ECCD66}" dt="2025-04-29T21:58:28.904" v="872" actId="20577"/>
      <pc:docMkLst>
        <pc:docMk/>
      </pc:docMkLst>
      <pc:sldChg chg="modSp mod">
        <pc:chgData name="Elizabeth Coit" userId="0f3ca42f-74d2-4585-a65c-4c326252020b" providerId="ADAL" clId="{17731A04-81BD-4EAB-85C4-C38045ECCD66}" dt="2025-04-29T21:32:47.179" v="40" actId="20577"/>
        <pc:sldMkLst>
          <pc:docMk/>
          <pc:sldMk cId="3171539537" sldId="256"/>
        </pc:sldMkLst>
        <pc:spChg chg="mod">
          <ac:chgData name="Elizabeth Coit" userId="0f3ca42f-74d2-4585-a65c-4c326252020b" providerId="ADAL" clId="{17731A04-81BD-4EAB-85C4-C38045ECCD66}" dt="2025-04-29T21:32:47.179" v="40" actId="20577"/>
          <ac:spMkLst>
            <pc:docMk/>
            <pc:sldMk cId="3171539537" sldId="256"/>
            <ac:spMk id="2" creationId="{2CD22FD1-BD2A-375E-5F21-12E094237F1B}"/>
          </ac:spMkLst>
        </pc:spChg>
      </pc:sldChg>
      <pc:sldChg chg="addSp delSp modSp new mod setBg setClrOvrMap">
        <pc:chgData name="Elizabeth Coit" userId="0f3ca42f-74d2-4585-a65c-4c326252020b" providerId="ADAL" clId="{17731A04-81BD-4EAB-85C4-C38045ECCD66}" dt="2025-04-29T21:31:40.601" v="27" actId="1076"/>
        <pc:sldMkLst>
          <pc:docMk/>
          <pc:sldMk cId="124313875" sldId="260"/>
        </pc:sldMkLst>
        <pc:spChg chg="mod ord">
          <ac:chgData name="Elizabeth Coit" userId="0f3ca42f-74d2-4585-a65c-4c326252020b" providerId="ADAL" clId="{17731A04-81BD-4EAB-85C4-C38045ECCD66}" dt="2025-04-29T21:31:40.601" v="27" actId="1076"/>
          <ac:spMkLst>
            <pc:docMk/>
            <pc:sldMk cId="124313875" sldId="260"/>
            <ac:spMk id="2" creationId="{C52A072F-17D1-262F-A84B-08E9862B600D}"/>
          </ac:spMkLst>
        </pc:spChg>
        <pc:spChg chg="del">
          <ac:chgData name="Elizabeth Coit" userId="0f3ca42f-74d2-4585-a65c-4c326252020b" providerId="ADAL" clId="{17731A04-81BD-4EAB-85C4-C38045ECCD66}" dt="2025-04-29T21:30:53.223" v="12" actId="931"/>
          <ac:spMkLst>
            <pc:docMk/>
            <pc:sldMk cId="124313875" sldId="260"/>
            <ac:spMk id="3" creationId="{1539D40D-C0E0-11AA-D7FD-24893B6AA7E0}"/>
          </ac:spMkLst>
        </pc:spChg>
        <pc:spChg chg="add">
          <ac:chgData name="Elizabeth Coit" userId="0f3ca42f-74d2-4585-a65c-4c326252020b" providerId="ADAL" clId="{17731A04-81BD-4EAB-85C4-C38045ECCD66}" dt="2025-04-29T21:31:00.326" v="15" actId="26606"/>
          <ac:spMkLst>
            <pc:docMk/>
            <pc:sldMk cId="124313875" sldId="260"/>
            <ac:spMk id="14" creationId="{33E93247-6229-44AB-A550-739E971E690B}"/>
          </ac:spMkLst>
        </pc:spChg>
        <pc:spChg chg="add">
          <ac:chgData name="Elizabeth Coit" userId="0f3ca42f-74d2-4585-a65c-4c326252020b" providerId="ADAL" clId="{17731A04-81BD-4EAB-85C4-C38045ECCD66}" dt="2025-04-29T21:31:00.326" v="15" actId="26606"/>
          <ac:spMkLst>
            <pc:docMk/>
            <pc:sldMk cId="124313875" sldId="260"/>
            <ac:spMk id="16" creationId="{612349FF-7742-42ED-ADF3-238B5DDD176C}"/>
          </ac:spMkLst>
        </pc:spChg>
        <pc:picChg chg="add mod">
          <ac:chgData name="Elizabeth Coit" userId="0f3ca42f-74d2-4585-a65c-4c326252020b" providerId="ADAL" clId="{17731A04-81BD-4EAB-85C4-C38045ECCD66}" dt="2025-04-29T21:31:29.766" v="26" actId="1076"/>
          <ac:picMkLst>
            <pc:docMk/>
            <pc:sldMk cId="124313875" sldId="260"/>
            <ac:picMk id="5" creationId="{B33BB97B-F9B0-C846-805F-264A3D81045F}"/>
          </ac:picMkLst>
        </pc:picChg>
        <pc:cxnChg chg="add">
          <ac:chgData name="Elizabeth Coit" userId="0f3ca42f-74d2-4585-a65c-4c326252020b" providerId="ADAL" clId="{17731A04-81BD-4EAB-85C4-C38045ECCD66}" dt="2025-04-29T21:31:00.326" v="15" actId="26606"/>
          <ac:cxnSpMkLst>
            <pc:docMk/>
            <pc:sldMk cId="124313875" sldId="260"/>
            <ac:cxnSpMk id="10" creationId="{F64F9B95-9045-48D2-B9F3-2927E98F54AA}"/>
          </ac:cxnSpMkLst>
        </pc:cxnChg>
        <pc:cxnChg chg="add">
          <ac:chgData name="Elizabeth Coit" userId="0f3ca42f-74d2-4585-a65c-4c326252020b" providerId="ADAL" clId="{17731A04-81BD-4EAB-85C4-C38045ECCD66}" dt="2025-04-29T21:31:00.326" v="15" actId="26606"/>
          <ac:cxnSpMkLst>
            <pc:docMk/>
            <pc:sldMk cId="124313875" sldId="260"/>
            <ac:cxnSpMk id="12" creationId="{085AA86F-6A4D-4BCB-A045-D992CDC2959B}"/>
          </ac:cxnSpMkLst>
        </pc:cxnChg>
      </pc:sldChg>
      <pc:sldChg chg="addSp modSp new mod setBg">
        <pc:chgData name="Elizabeth Coit" userId="0f3ca42f-74d2-4585-a65c-4c326252020b" providerId="ADAL" clId="{17731A04-81BD-4EAB-85C4-C38045ECCD66}" dt="2025-04-29T21:38:05.337" v="398" actId="20577"/>
        <pc:sldMkLst>
          <pc:docMk/>
          <pc:sldMk cId="1829622370" sldId="261"/>
        </pc:sldMkLst>
        <pc:spChg chg="mod">
          <ac:chgData name="Elizabeth Coit" userId="0f3ca42f-74d2-4585-a65c-4c326252020b" providerId="ADAL" clId="{17731A04-81BD-4EAB-85C4-C38045ECCD66}" dt="2025-04-29T21:37:35.089" v="384" actId="14100"/>
          <ac:spMkLst>
            <pc:docMk/>
            <pc:sldMk cId="1829622370" sldId="261"/>
            <ac:spMk id="2" creationId="{0808D041-03D6-BD65-4F08-5BFD6805C194}"/>
          </ac:spMkLst>
        </pc:spChg>
        <pc:spChg chg="mod ord">
          <ac:chgData name="Elizabeth Coit" userId="0f3ca42f-74d2-4585-a65c-4c326252020b" providerId="ADAL" clId="{17731A04-81BD-4EAB-85C4-C38045ECCD66}" dt="2025-04-29T21:38:05.337" v="398" actId="20577"/>
          <ac:spMkLst>
            <pc:docMk/>
            <pc:sldMk cId="1829622370" sldId="261"/>
            <ac:spMk id="3" creationId="{A68DD262-AF88-7ED0-0B62-9D4651EC8D13}"/>
          </ac:spMkLst>
        </pc:spChg>
        <pc:spChg chg="add">
          <ac:chgData name="Elizabeth Coit" userId="0f3ca42f-74d2-4585-a65c-4c326252020b" providerId="ADAL" clId="{17731A04-81BD-4EAB-85C4-C38045ECCD66}" dt="2025-04-29T21:36:34.057" v="370" actId="26606"/>
          <ac:spMkLst>
            <pc:docMk/>
            <pc:sldMk cId="1829622370" sldId="261"/>
            <ac:spMk id="10" creationId="{E49D7415-2F11-44C2-B6AA-13A25B6814B9}"/>
          </ac:spMkLst>
        </pc:spChg>
        <pc:picChg chg="add mod">
          <ac:chgData name="Elizabeth Coit" userId="0f3ca42f-74d2-4585-a65c-4c326252020b" providerId="ADAL" clId="{17731A04-81BD-4EAB-85C4-C38045ECCD66}" dt="2025-04-29T21:36:39.242" v="371" actId="14100"/>
          <ac:picMkLst>
            <pc:docMk/>
            <pc:sldMk cId="1829622370" sldId="261"/>
            <ac:picMk id="5" creationId="{9A2FD6F8-06B5-F53B-2484-6ADB444D8F37}"/>
          </ac:picMkLst>
        </pc:picChg>
        <pc:cxnChg chg="add">
          <ac:chgData name="Elizabeth Coit" userId="0f3ca42f-74d2-4585-a65c-4c326252020b" providerId="ADAL" clId="{17731A04-81BD-4EAB-85C4-C38045ECCD66}" dt="2025-04-29T21:36:34.057" v="370" actId="26606"/>
          <ac:cxnSpMkLst>
            <pc:docMk/>
            <pc:sldMk cId="1829622370" sldId="261"/>
            <ac:cxnSpMk id="12" creationId="{D2E57F3D-33BE-4306-87E6-245763719516}"/>
          </ac:cxnSpMkLst>
        </pc:cxnChg>
      </pc:sldChg>
      <pc:sldChg chg="addSp delSp modSp new mod setBg setClrOvrMap">
        <pc:chgData name="Elizabeth Coit" userId="0f3ca42f-74d2-4585-a65c-4c326252020b" providerId="ADAL" clId="{17731A04-81BD-4EAB-85C4-C38045ECCD66}" dt="2025-04-29T21:39:37.743" v="441" actId="1076"/>
        <pc:sldMkLst>
          <pc:docMk/>
          <pc:sldMk cId="365698706" sldId="262"/>
        </pc:sldMkLst>
        <pc:spChg chg="mod ord">
          <ac:chgData name="Elizabeth Coit" userId="0f3ca42f-74d2-4585-a65c-4c326252020b" providerId="ADAL" clId="{17731A04-81BD-4EAB-85C4-C38045ECCD66}" dt="2025-04-29T21:39:37.743" v="441" actId="1076"/>
          <ac:spMkLst>
            <pc:docMk/>
            <pc:sldMk cId="365698706" sldId="262"/>
            <ac:spMk id="2" creationId="{3E130D13-DED1-EF83-24D6-CD92AC430FD8}"/>
          </ac:spMkLst>
        </pc:spChg>
        <pc:spChg chg="del">
          <ac:chgData name="Elizabeth Coit" userId="0f3ca42f-74d2-4585-a65c-4c326252020b" providerId="ADAL" clId="{17731A04-81BD-4EAB-85C4-C38045ECCD66}" dt="2025-04-29T21:39:07.743" v="435" actId="22"/>
          <ac:spMkLst>
            <pc:docMk/>
            <pc:sldMk cId="365698706" sldId="262"/>
            <ac:spMk id="3" creationId="{94665BA7-76A0-D31C-FC57-0C490F10B418}"/>
          </ac:spMkLst>
        </pc:spChg>
        <pc:spChg chg="add">
          <ac:chgData name="Elizabeth Coit" userId="0f3ca42f-74d2-4585-a65c-4c326252020b" providerId="ADAL" clId="{17731A04-81BD-4EAB-85C4-C38045ECCD66}" dt="2025-04-29T21:39:26.777" v="439" actId="26606"/>
          <ac:spMkLst>
            <pc:docMk/>
            <pc:sldMk cId="365698706" sldId="262"/>
            <ac:spMk id="14" creationId="{33E93247-6229-44AB-A550-739E971E690B}"/>
          </ac:spMkLst>
        </pc:spChg>
        <pc:spChg chg="add">
          <ac:chgData name="Elizabeth Coit" userId="0f3ca42f-74d2-4585-a65c-4c326252020b" providerId="ADAL" clId="{17731A04-81BD-4EAB-85C4-C38045ECCD66}" dt="2025-04-29T21:39:26.777" v="439" actId="26606"/>
          <ac:spMkLst>
            <pc:docMk/>
            <pc:sldMk cId="365698706" sldId="262"/>
            <ac:spMk id="16" creationId="{D21F66AB-6D67-4C86-A415-0B6E4EEC5ABA}"/>
          </ac:spMkLst>
        </pc:spChg>
        <pc:picChg chg="add mod ord">
          <ac:chgData name="Elizabeth Coit" userId="0f3ca42f-74d2-4585-a65c-4c326252020b" providerId="ADAL" clId="{17731A04-81BD-4EAB-85C4-C38045ECCD66}" dt="2025-04-29T21:39:26.777" v="439" actId="26606"/>
          <ac:picMkLst>
            <pc:docMk/>
            <pc:sldMk cId="365698706" sldId="262"/>
            <ac:picMk id="5" creationId="{0ECDB17F-AF03-36DF-AB82-56BD02338C0D}"/>
          </ac:picMkLst>
        </pc:picChg>
        <pc:cxnChg chg="add">
          <ac:chgData name="Elizabeth Coit" userId="0f3ca42f-74d2-4585-a65c-4c326252020b" providerId="ADAL" clId="{17731A04-81BD-4EAB-85C4-C38045ECCD66}" dt="2025-04-29T21:39:26.777" v="439" actId="26606"/>
          <ac:cxnSpMkLst>
            <pc:docMk/>
            <pc:sldMk cId="365698706" sldId="262"/>
            <ac:cxnSpMk id="10" creationId="{F64F9B95-9045-48D2-B9F3-2927E98F54AA}"/>
          </ac:cxnSpMkLst>
        </pc:cxnChg>
        <pc:cxnChg chg="add">
          <ac:chgData name="Elizabeth Coit" userId="0f3ca42f-74d2-4585-a65c-4c326252020b" providerId="ADAL" clId="{17731A04-81BD-4EAB-85C4-C38045ECCD66}" dt="2025-04-29T21:39:26.777" v="439" actId="26606"/>
          <ac:cxnSpMkLst>
            <pc:docMk/>
            <pc:sldMk cId="365698706" sldId="262"/>
            <ac:cxnSpMk id="12" creationId="{085AA86F-6A4D-4BCB-A045-D992CDC2959B}"/>
          </ac:cxnSpMkLst>
        </pc:cxnChg>
        <pc:cxnChg chg="add">
          <ac:chgData name="Elizabeth Coit" userId="0f3ca42f-74d2-4585-a65c-4c326252020b" providerId="ADAL" clId="{17731A04-81BD-4EAB-85C4-C38045ECCD66}" dt="2025-04-29T21:39:26.777" v="439" actId="26606"/>
          <ac:cxnSpMkLst>
            <pc:docMk/>
            <pc:sldMk cId="365698706" sldId="262"/>
            <ac:cxnSpMk id="18" creationId="{0B66F5E1-B07D-4718-F4B4-5FCE4B7E8F44}"/>
          </ac:cxnSpMkLst>
        </pc:cxnChg>
      </pc:sldChg>
      <pc:sldChg chg="addSp delSp modSp new mod setBg">
        <pc:chgData name="Elizabeth Coit" userId="0f3ca42f-74d2-4585-a65c-4c326252020b" providerId="ADAL" clId="{17731A04-81BD-4EAB-85C4-C38045ECCD66}" dt="2025-04-29T21:58:28.904" v="872" actId="20577"/>
        <pc:sldMkLst>
          <pc:docMk/>
          <pc:sldMk cId="1359131206" sldId="263"/>
        </pc:sldMkLst>
        <pc:spChg chg="mod">
          <ac:chgData name="Elizabeth Coit" userId="0f3ca42f-74d2-4585-a65c-4c326252020b" providerId="ADAL" clId="{17731A04-81BD-4EAB-85C4-C38045ECCD66}" dt="2025-04-29T21:44:40.922" v="777" actId="26606"/>
          <ac:spMkLst>
            <pc:docMk/>
            <pc:sldMk cId="1359131206" sldId="263"/>
            <ac:spMk id="2" creationId="{5D6FF086-9C88-2BAC-3669-6CD14158CB45}"/>
          </ac:spMkLst>
        </pc:spChg>
        <pc:spChg chg="add del mod">
          <ac:chgData name="Elizabeth Coit" userId="0f3ca42f-74d2-4585-a65c-4c326252020b" providerId="ADAL" clId="{17731A04-81BD-4EAB-85C4-C38045ECCD66}" dt="2025-04-29T21:44:40.922" v="777" actId="26606"/>
          <ac:spMkLst>
            <pc:docMk/>
            <pc:sldMk cId="1359131206" sldId="263"/>
            <ac:spMk id="3" creationId="{53B40FC1-07DB-1533-5BC9-95F97D4D63DC}"/>
          </ac:spMkLst>
        </pc:spChg>
        <pc:spChg chg="add del">
          <ac:chgData name="Elizabeth Coit" userId="0f3ca42f-74d2-4585-a65c-4c326252020b" providerId="ADAL" clId="{17731A04-81BD-4EAB-85C4-C38045ECCD66}" dt="2025-04-29T21:44:40.899" v="776" actId="26606"/>
          <ac:spMkLst>
            <pc:docMk/>
            <pc:sldMk cId="1359131206" sldId="263"/>
            <ac:spMk id="9" creationId="{F68B2C62-7648-4430-90D5-AE0F252AF113}"/>
          </ac:spMkLst>
        </pc:spChg>
        <pc:spChg chg="add">
          <ac:chgData name="Elizabeth Coit" userId="0f3ca42f-74d2-4585-a65c-4c326252020b" providerId="ADAL" clId="{17731A04-81BD-4EAB-85C4-C38045ECCD66}" dt="2025-04-29T21:44:40.922" v="777" actId="26606"/>
          <ac:spMkLst>
            <pc:docMk/>
            <pc:sldMk cId="1359131206" sldId="263"/>
            <ac:spMk id="13" creationId="{F68B2C62-7648-4430-90D5-AE0F252AF113}"/>
          </ac:spMkLst>
        </pc:spChg>
        <pc:graphicFrameChg chg="add del">
          <ac:chgData name="Elizabeth Coit" userId="0f3ca42f-74d2-4585-a65c-4c326252020b" providerId="ADAL" clId="{17731A04-81BD-4EAB-85C4-C38045ECCD66}" dt="2025-04-29T21:44:40.899" v="776" actId="26606"/>
          <ac:graphicFrameMkLst>
            <pc:docMk/>
            <pc:sldMk cId="1359131206" sldId="263"/>
            <ac:graphicFrameMk id="5" creationId="{F36B2F1A-E514-38D8-D94E-14E205A4235F}"/>
          </ac:graphicFrameMkLst>
        </pc:graphicFrameChg>
        <pc:graphicFrameChg chg="add mod">
          <ac:chgData name="Elizabeth Coit" userId="0f3ca42f-74d2-4585-a65c-4c326252020b" providerId="ADAL" clId="{17731A04-81BD-4EAB-85C4-C38045ECCD66}" dt="2025-04-29T21:58:28.904" v="872" actId="20577"/>
          <ac:graphicFrameMkLst>
            <pc:docMk/>
            <pc:sldMk cId="1359131206" sldId="263"/>
            <ac:graphicFrameMk id="15" creationId="{B07ED42A-5D36-E315-F988-366C8CDD2DE5}"/>
          </ac:graphicFrameMkLst>
        </pc:graphicFrameChg>
        <pc:cxnChg chg="add del">
          <ac:chgData name="Elizabeth Coit" userId="0f3ca42f-74d2-4585-a65c-4c326252020b" providerId="ADAL" clId="{17731A04-81BD-4EAB-85C4-C38045ECCD66}" dt="2025-04-29T21:44:40.899" v="776" actId="26606"/>
          <ac:cxnSpMkLst>
            <pc:docMk/>
            <pc:sldMk cId="1359131206" sldId="263"/>
            <ac:cxnSpMk id="11" creationId="{4BFD5B9F-5FB6-467D-83D5-DF82F1907354}"/>
          </ac:cxnSpMkLst>
        </pc:cxnChg>
        <pc:cxnChg chg="add">
          <ac:chgData name="Elizabeth Coit" userId="0f3ca42f-74d2-4585-a65c-4c326252020b" providerId="ADAL" clId="{17731A04-81BD-4EAB-85C4-C38045ECCD66}" dt="2025-04-29T21:44:40.922" v="777" actId="26606"/>
          <ac:cxnSpMkLst>
            <pc:docMk/>
            <pc:sldMk cId="1359131206" sldId="263"/>
            <ac:cxnSpMk id="14" creationId="{0ADD27CF-4CE1-2871-1ABA-40FCA4D03214}"/>
          </ac:cxnSpMkLst>
        </pc:cxnChg>
      </pc:sldChg>
      <pc:sldChg chg="addSp delSp modSp new mod setBg addAnim setClrOvrMap">
        <pc:chgData name="Elizabeth Coit" userId="0f3ca42f-74d2-4585-a65c-4c326252020b" providerId="ADAL" clId="{17731A04-81BD-4EAB-85C4-C38045ECCD66}" dt="2025-04-29T21:49:12.640" v="871"/>
        <pc:sldMkLst>
          <pc:docMk/>
          <pc:sldMk cId="609240486" sldId="264"/>
        </pc:sldMkLst>
        <pc:spChg chg="mod">
          <ac:chgData name="Elizabeth Coit" userId="0f3ca42f-74d2-4585-a65c-4c326252020b" providerId="ADAL" clId="{17731A04-81BD-4EAB-85C4-C38045ECCD66}" dt="2025-04-29T21:49:12.612" v="870" actId="26606"/>
          <ac:spMkLst>
            <pc:docMk/>
            <pc:sldMk cId="609240486" sldId="264"/>
            <ac:spMk id="2" creationId="{82B9257E-E5F6-B155-3BC8-9FF8997DE23E}"/>
          </ac:spMkLst>
        </pc:spChg>
        <pc:spChg chg="del">
          <ac:chgData name="Elizabeth Coit" userId="0f3ca42f-74d2-4585-a65c-4c326252020b" providerId="ADAL" clId="{17731A04-81BD-4EAB-85C4-C38045ECCD66}" dt="2025-04-29T21:48:51.612" v="828" actId="26606"/>
          <ac:spMkLst>
            <pc:docMk/>
            <pc:sldMk cId="609240486" sldId="264"/>
            <ac:spMk id="3" creationId="{4F1D1C5F-8E93-5852-EC0C-4E22AEC21539}"/>
          </ac:spMkLst>
        </pc:spChg>
        <pc:spChg chg="add del">
          <ac:chgData name="Elizabeth Coit" userId="0f3ca42f-74d2-4585-a65c-4c326252020b" providerId="ADAL" clId="{17731A04-81BD-4EAB-85C4-C38045ECCD66}" dt="2025-04-29T21:49:12.612" v="870" actId="26606"/>
          <ac:spMkLst>
            <pc:docMk/>
            <pc:sldMk cId="609240486" sldId="264"/>
            <ac:spMk id="12" creationId="{DEF92653-5D6D-47E6-8744-0DAF76E049C4}"/>
          </ac:spMkLst>
        </pc:spChg>
        <pc:spChg chg="add">
          <ac:chgData name="Elizabeth Coit" userId="0f3ca42f-74d2-4585-a65c-4c326252020b" providerId="ADAL" clId="{17731A04-81BD-4EAB-85C4-C38045ECCD66}" dt="2025-04-29T21:49:12.612" v="870" actId="26606"/>
          <ac:spMkLst>
            <pc:docMk/>
            <pc:sldMk cId="609240486" sldId="264"/>
            <ac:spMk id="26" creationId="{33E93247-6229-44AB-A550-739E971E690B}"/>
          </ac:spMkLst>
        </pc:spChg>
        <pc:spChg chg="add">
          <ac:chgData name="Elizabeth Coit" userId="0f3ca42f-74d2-4585-a65c-4c326252020b" providerId="ADAL" clId="{17731A04-81BD-4EAB-85C4-C38045ECCD66}" dt="2025-04-29T21:49:12.612" v="870" actId="26606"/>
          <ac:spMkLst>
            <pc:docMk/>
            <pc:sldMk cId="609240486" sldId="264"/>
            <ac:spMk id="28" creationId="{6BB6B482-ACCA-4938-8AEA-49D525C17221}"/>
          </ac:spMkLst>
        </pc:spChg>
        <pc:picChg chg="add">
          <ac:chgData name="Elizabeth Coit" userId="0f3ca42f-74d2-4585-a65c-4c326252020b" providerId="ADAL" clId="{17731A04-81BD-4EAB-85C4-C38045ECCD66}" dt="2025-04-29T21:49:12.612" v="870" actId="26606"/>
          <ac:picMkLst>
            <pc:docMk/>
            <pc:sldMk cId="609240486" sldId="264"/>
            <ac:picMk id="18" creationId="{07A0F0E3-900C-7132-722F-B1C7D53E7AB8}"/>
          </ac:picMkLst>
        </pc:picChg>
        <pc:cxnChg chg="add del">
          <ac:chgData name="Elizabeth Coit" userId="0f3ca42f-74d2-4585-a65c-4c326252020b" providerId="ADAL" clId="{17731A04-81BD-4EAB-85C4-C38045ECCD66}" dt="2025-04-29T21:49:12.612" v="870" actId="26606"/>
          <ac:cxnSpMkLst>
            <pc:docMk/>
            <pc:sldMk cId="609240486" sldId="264"/>
            <ac:cxnSpMk id="8" creationId="{F64F9B95-9045-48D2-B9F3-2927E98F54AA}"/>
          </ac:cxnSpMkLst>
        </pc:cxnChg>
        <pc:cxnChg chg="add">
          <ac:chgData name="Elizabeth Coit" userId="0f3ca42f-74d2-4585-a65c-4c326252020b" providerId="ADAL" clId="{17731A04-81BD-4EAB-85C4-C38045ECCD66}" dt="2025-04-29T21:48:51.612" v="828" actId="26606"/>
          <ac:cxnSpMkLst>
            <pc:docMk/>
            <pc:sldMk cId="609240486" sldId="264"/>
            <ac:cxnSpMk id="10" creationId="{085AA86F-6A4D-4BCB-A045-D992CDC2959B}"/>
          </ac:cxnSpMkLst>
        </pc:cxnChg>
        <pc:cxnChg chg="add del">
          <ac:chgData name="Elizabeth Coit" userId="0f3ca42f-74d2-4585-a65c-4c326252020b" providerId="ADAL" clId="{17731A04-81BD-4EAB-85C4-C38045ECCD66}" dt="2025-04-29T21:49:12.612" v="870" actId="26606"/>
          <ac:cxnSpMkLst>
            <pc:docMk/>
            <pc:sldMk cId="609240486" sldId="264"/>
            <ac:cxnSpMk id="14" creationId="{9CA98CE3-81A7-4FFE-A047-9AA65998D877}"/>
          </ac:cxnSpMkLst>
        </pc:cxnChg>
        <pc:cxnChg chg="add del">
          <ac:chgData name="Elizabeth Coit" userId="0f3ca42f-74d2-4585-a65c-4c326252020b" providerId="ADAL" clId="{17731A04-81BD-4EAB-85C4-C38045ECCD66}" dt="2025-04-29T21:49:12.612" v="870" actId="26606"/>
          <ac:cxnSpMkLst>
            <pc:docMk/>
            <pc:sldMk cId="609240486" sldId="264"/>
            <ac:cxnSpMk id="16" creationId="{18D91C2B-BDB9-49BE-9C44-E0CFE597ABFE}"/>
          </ac:cxnSpMkLst>
        </pc:cxnChg>
        <pc:cxnChg chg="add">
          <ac:chgData name="Elizabeth Coit" userId="0f3ca42f-74d2-4585-a65c-4c326252020b" providerId="ADAL" clId="{17731A04-81BD-4EAB-85C4-C38045ECCD66}" dt="2025-04-29T21:49:12.612" v="870" actId="26606"/>
          <ac:cxnSpMkLst>
            <pc:docMk/>
            <pc:sldMk cId="609240486" sldId="264"/>
            <ac:cxnSpMk id="22" creationId="{F64F9B95-9045-48D2-B9F3-2927E98F54AA}"/>
          </ac:cxnSpMkLst>
        </pc:cxnChg>
        <pc:cxnChg chg="add">
          <ac:chgData name="Elizabeth Coit" userId="0f3ca42f-74d2-4585-a65c-4c326252020b" providerId="ADAL" clId="{17731A04-81BD-4EAB-85C4-C38045ECCD66}" dt="2025-04-29T21:49:12.612" v="870" actId="26606"/>
          <ac:cxnSpMkLst>
            <pc:docMk/>
            <pc:sldMk cId="609240486" sldId="264"/>
            <ac:cxnSpMk id="30" creationId="{EE2E603F-4A95-4FE8-BB06-211DFD75DBEF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274D18-B2E8-4D08-A7A2-A34982DB6203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3C16FAD-F645-46DA-BEB6-33C6CDC19AFA}">
      <dgm:prSet/>
      <dgm:spPr/>
      <dgm:t>
        <a:bodyPr/>
        <a:lstStyle/>
        <a:p>
          <a:r>
            <a:rPr lang="en-US" dirty="0"/>
            <a:t>Reminder – declined $37,500 Community Development Block Grant through the City</a:t>
          </a:r>
        </a:p>
        <a:p>
          <a:r>
            <a:rPr lang="en-US" dirty="0"/>
            <a:t>	--total grants from others: $120,000</a:t>
          </a:r>
        </a:p>
      </dgm:t>
    </dgm:pt>
    <dgm:pt modelId="{D33D8FAD-F4DB-44CB-A24D-6234EA1E64DB}" type="parTrans" cxnId="{6BE0745A-8F62-417C-A30B-24E5232FC849}">
      <dgm:prSet/>
      <dgm:spPr/>
      <dgm:t>
        <a:bodyPr/>
        <a:lstStyle/>
        <a:p>
          <a:endParaRPr lang="en-US"/>
        </a:p>
      </dgm:t>
    </dgm:pt>
    <dgm:pt modelId="{7F60892F-8A58-474B-8683-8E3B4C0DDEB2}" type="sibTrans" cxnId="{6BE0745A-8F62-417C-A30B-24E5232FC849}">
      <dgm:prSet/>
      <dgm:spPr/>
      <dgm:t>
        <a:bodyPr/>
        <a:lstStyle/>
        <a:p>
          <a:endParaRPr lang="en-US"/>
        </a:p>
      </dgm:t>
    </dgm:pt>
    <dgm:pt modelId="{FBF612EF-D97F-4C89-A2B5-2F0D2ADDD52A}">
      <dgm:prSet/>
      <dgm:spPr/>
      <dgm:t>
        <a:bodyPr/>
        <a:lstStyle/>
        <a:p>
          <a:r>
            <a:rPr lang="en-US"/>
            <a:t>Awarded 25 grants, totalling ~$124,000, down from $137,000 in 2024</a:t>
          </a:r>
        </a:p>
      </dgm:t>
    </dgm:pt>
    <dgm:pt modelId="{C1C1AF0D-D945-46FD-8955-B965FE530B62}" type="parTrans" cxnId="{9AA68B5F-E889-43F1-97E9-CA42C75DA824}">
      <dgm:prSet/>
      <dgm:spPr/>
      <dgm:t>
        <a:bodyPr/>
        <a:lstStyle/>
        <a:p>
          <a:endParaRPr lang="en-US"/>
        </a:p>
      </dgm:t>
    </dgm:pt>
    <dgm:pt modelId="{763E865B-C65F-4A84-B391-2D78B936E691}" type="sibTrans" cxnId="{9AA68B5F-E889-43F1-97E9-CA42C75DA824}">
      <dgm:prSet/>
      <dgm:spPr/>
      <dgm:t>
        <a:bodyPr/>
        <a:lstStyle/>
        <a:p>
          <a:endParaRPr lang="en-US"/>
        </a:p>
      </dgm:t>
    </dgm:pt>
    <dgm:pt modelId="{E5C4A226-1726-4DED-B695-8F4ABC67F04A}">
      <dgm:prSet/>
      <dgm:spPr/>
      <dgm:t>
        <a:bodyPr/>
        <a:lstStyle/>
        <a:p>
          <a:r>
            <a:rPr lang="en-US" dirty="0"/>
            <a:t>MCCOY will cover ~$4,000 in grant funds, and $15,000 in overhead not covered by grants</a:t>
          </a:r>
        </a:p>
      </dgm:t>
    </dgm:pt>
    <dgm:pt modelId="{23D7126C-4B45-4A6D-A09D-2C84FDFB937E}" type="parTrans" cxnId="{5AD1E54B-FC7E-4F18-B02D-DADF704A8BB8}">
      <dgm:prSet/>
      <dgm:spPr/>
      <dgm:t>
        <a:bodyPr/>
        <a:lstStyle/>
        <a:p>
          <a:endParaRPr lang="en-US"/>
        </a:p>
      </dgm:t>
    </dgm:pt>
    <dgm:pt modelId="{7A3C1DB3-9CED-41C5-BCD7-C75F2D143FD8}" type="sibTrans" cxnId="{5AD1E54B-FC7E-4F18-B02D-DADF704A8BB8}">
      <dgm:prSet/>
      <dgm:spPr/>
      <dgm:t>
        <a:bodyPr/>
        <a:lstStyle/>
        <a:p>
          <a:endParaRPr lang="en-US"/>
        </a:p>
      </dgm:t>
    </dgm:pt>
    <dgm:pt modelId="{6824097D-3292-4C3B-9E9E-CF61E15D93E3}" type="pres">
      <dgm:prSet presAssocID="{69274D18-B2E8-4D08-A7A2-A34982DB6203}" presName="Name0" presStyleCnt="0">
        <dgm:presLayoutVars>
          <dgm:dir/>
          <dgm:animLvl val="lvl"/>
          <dgm:resizeHandles val="exact"/>
        </dgm:presLayoutVars>
      </dgm:prSet>
      <dgm:spPr/>
    </dgm:pt>
    <dgm:pt modelId="{4900C5C1-BEC5-4B3A-8432-B647D3B02D14}" type="pres">
      <dgm:prSet presAssocID="{FBF612EF-D97F-4C89-A2B5-2F0D2ADDD52A}" presName="boxAndChildren" presStyleCnt="0"/>
      <dgm:spPr/>
    </dgm:pt>
    <dgm:pt modelId="{B0DE96D3-1BD0-40E9-BB05-C4A948D2ED9C}" type="pres">
      <dgm:prSet presAssocID="{FBF612EF-D97F-4C89-A2B5-2F0D2ADDD52A}" presName="parentTextBox" presStyleLbl="node1" presStyleIdx="0" presStyleCnt="2"/>
      <dgm:spPr/>
    </dgm:pt>
    <dgm:pt modelId="{50B3B160-4106-492F-9772-604A6F1AC90F}" type="pres">
      <dgm:prSet presAssocID="{FBF612EF-D97F-4C89-A2B5-2F0D2ADDD52A}" presName="entireBox" presStyleLbl="node1" presStyleIdx="0" presStyleCnt="2"/>
      <dgm:spPr/>
    </dgm:pt>
    <dgm:pt modelId="{57CAFB83-3F6B-44A8-90B5-9A9D52990752}" type="pres">
      <dgm:prSet presAssocID="{FBF612EF-D97F-4C89-A2B5-2F0D2ADDD52A}" presName="descendantBox" presStyleCnt="0"/>
      <dgm:spPr/>
    </dgm:pt>
    <dgm:pt modelId="{0DF32B15-90EF-4342-9B6F-979DF7940A16}" type="pres">
      <dgm:prSet presAssocID="{E5C4A226-1726-4DED-B695-8F4ABC67F04A}" presName="childTextBox" presStyleLbl="fgAccFollowNode1" presStyleIdx="0" presStyleCnt="1">
        <dgm:presLayoutVars>
          <dgm:bulletEnabled val="1"/>
        </dgm:presLayoutVars>
      </dgm:prSet>
      <dgm:spPr/>
    </dgm:pt>
    <dgm:pt modelId="{86458F0D-78CD-42E6-BB80-EBECB22A76F0}" type="pres">
      <dgm:prSet presAssocID="{7F60892F-8A58-474B-8683-8E3B4C0DDEB2}" presName="sp" presStyleCnt="0"/>
      <dgm:spPr/>
    </dgm:pt>
    <dgm:pt modelId="{951D50E7-B7C5-4380-AFD1-A6288EFA28D7}" type="pres">
      <dgm:prSet presAssocID="{53C16FAD-F645-46DA-BEB6-33C6CDC19AFA}" presName="arrowAndChildren" presStyleCnt="0"/>
      <dgm:spPr/>
    </dgm:pt>
    <dgm:pt modelId="{F9EB2B56-64E6-4F2B-BA91-3FF65E0AAFAB}" type="pres">
      <dgm:prSet presAssocID="{53C16FAD-F645-46DA-BEB6-33C6CDC19AFA}" presName="parentTextArrow" presStyleLbl="node1" presStyleIdx="1" presStyleCnt="2"/>
      <dgm:spPr/>
    </dgm:pt>
  </dgm:ptLst>
  <dgm:cxnLst>
    <dgm:cxn modelId="{2487AB26-9A75-4339-B643-74E2F1837E0A}" type="presOf" srcId="{E5C4A226-1726-4DED-B695-8F4ABC67F04A}" destId="{0DF32B15-90EF-4342-9B6F-979DF7940A16}" srcOrd="0" destOrd="0" presId="urn:microsoft.com/office/officeart/2005/8/layout/process4"/>
    <dgm:cxn modelId="{76D2D03B-6DC1-439B-AE1A-2FE20A73D887}" type="presOf" srcId="{69274D18-B2E8-4D08-A7A2-A34982DB6203}" destId="{6824097D-3292-4C3B-9E9E-CF61E15D93E3}" srcOrd="0" destOrd="0" presId="urn:microsoft.com/office/officeart/2005/8/layout/process4"/>
    <dgm:cxn modelId="{9AA68B5F-E889-43F1-97E9-CA42C75DA824}" srcId="{69274D18-B2E8-4D08-A7A2-A34982DB6203}" destId="{FBF612EF-D97F-4C89-A2B5-2F0D2ADDD52A}" srcOrd="1" destOrd="0" parTransId="{C1C1AF0D-D945-46FD-8955-B965FE530B62}" sibTransId="{763E865B-C65F-4A84-B391-2D78B936E691}"/>
    <dgm:cxn modelId="{5AD1E54B-FC7E-4F18-B02D-DADF704A8BB8}" srcId="{FBF612EF-D97F-4C89-A2B5-2F0D2ADDD52A}" destId="{E5C4A226-1726-4DED-B695-8F4ABC67F04A}" srcOrd="0" destOrd="0" parTransId="{23D7126C-4B45-4A6D-A09D-2C84FDFB937E}" sibTransId="{7A3C1DB3-9CED-41C5-BCD7-C75F2D143FD8}"/>
    <dgm:cxn modelId="{6BE0745A-8F62-417C-A30B-24E5232FC849}" srcId="{69274D18-B2E8-4D08-A7A2-A34982DB6203}" destId="{53C16FAD-F645-46DA-BEB6-33C6CDC19AFA}" srcOrd="0" destOrd="0" parTransId="{D33D8FAD-F4DB-44CB-A24D-6234EA1E64DB}" sibTransId="{7F60892F-8A58-474B-8683-8E3B4C0DDEB2}"/>
    <dgm:cxn modelId="{F3654ED7-8889-45AA-879A-7BD2121E0F81}" type="presOf" srcId="{FBF612EF-D97F-4C89-A2B5-2F0D2ADDD52A}" destId="{B0DE96D3-1BD0-40E9-BB05-C4A948D2ED9C}" srcOrd="0" destOrd="0" presId="urn:microsoft.com/office/officeart/2005/8/layout/process4"/>
    <dgm:cxn modelId="{C9147BE9-5C24-4785-B28C-B16945257E87}" type="presOf" srcId="{53C16FAD-F645-46DA-BEB6-33C6CDC19AFA}" destId="{F9EB2B56-64E6-4F2B-BA91-3FF65E0AAFAB}" srcOrd="0" destOrd="0" presId="urn:microsoft.com/office/officeart/2005/8/layout/process4"/>
    <dgm:cxn modelId="{810C03F0-3164-46A7-AD27-B1B462892E4E}" type="presOf" srcId="{FBF612EF-D97F-4C89-A2B5-2F0D2ADDD52A}" destId="{50B3B160-4106-492F-9772-604A6F1AC90F}" srcOrd="1" destOrd="0" presId="urn:microsoft.com/office/officeart/2005/8/layout/process4"/>
    <dgm:cxn modelId="{3F6B2A7D-6E53-437B-A99C-CD16CDACD406}" type="presParOf" srcId="{6824097D-3292-4C3B-9E9E-CF61E15D93E3}" destId="{4900C5C1-BEC5-4B3A-8432-B647D3B02D14}" srcOrd="0" destOrd="0" presId="urn:microsoft.com/office/officeart/2005/8/layout/process4"/>
    <dgm:cxn modelId="{F7FE8758-6A90-4FD9-84A4-E48A5AF26526}" type="presParOf" srcId="{4900C5C1-BEC5-4B3A-8432-B647D3B02D14}" destId="{B0DE96D3-1BD0-40E9-BB05-C4A948D2ED9C}" srcOrd="0" destOrd="0" presId="urn:microsoft.com/office/officeart/2005/8/layout/process4"/>
    <dgm:cxn modelId="{E4AF7D73-2725-4453-BCCD-F392F6D0ECF4}" type="presParOf" srcId="{4900C5C1-BEC5-4B3A-8432-B647D3B02D14}" destId="{50B3B160-4106-492F-9772-604A6F1AC90F}" srcOrd="1" destOrd="0" presId="urn:microsoft.com/office/officeart/2005/8/layout/process4"/>
    <dgm:cxn modelId="{2DFB72F6-C4A2-4424-8B0A-9E8D9AF11E82}" type="presParOf" srcId="{4900C5C1-BEC5-4B3A-8432-B647D3B02D14}" destId="{57CAFB83-3F6B-44A8-90B5-9A9D52990752}" srcOrd="2" destOrd="0" presId="urn:microsoft.com/office/officeart/2005/8/layout/process4"/>
    <dgm:cxn modelId="{9BF2E8E9-5961-4727-B011-9E0035B7C6E4}" type="presParOf" srcId="{57CAFB83-3F6B-44A8-90B5-9A9D52990752}" destId="{0DF32B15-90EF-4342-9B6F-979DF7940A16}" srcOrd="0" destOrd="0" presId="urn:microsoft.com/office/officeart/2005/8/layout/process4"/>
    <dgm:cxn modelId="{B0169A09-EAD6-4821-9394-A0E81BB8FAB6}" type="presParOf" srcId="{6824097D-3292-4C3B-9E9E-CF61E15D93E3}" destId="{86458F0D-78CD-42E6-BB80-EBECB22A76F0}" srcOrd="1" destOrd="0" presId="urn:microsoft.com/office/officeart/2005/8/layout/process4"/>
    <dgm:cxn modelId="{5294F939-CB24-403A-9650-A23990386D12}" type="presParOf" srcId="{6824097D-3292-4C3B-9E9E-CF61E15D93E3}" destId="{951D50E7-B7C5-4380-AFD1-A6288EFA28D7}" srcOrd="2" destOrd="0" presId="urn:microsoft.com/office/officeart/2005/8/layout/process4"/>
    <dgm:cxn modelId="{F32D99D9-DD0A-443A-B316-9CA7F2416BD2}" type="presParOf" srcId="{951D50E7-B7C5-4380-AFD1-A6288EFA28D7}" destId="{F9EB2B56-64E6-4F2B-BA91-3FF65E0AAFA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3B160-4106-492F-9772-604A6F1AC90F}">
      <dsp:nvSpPr>
        <dsp:cNvPr id="0" name=""/>
        <dsp:cNvSpPr/>
      </dsp:nvSpPr>
      <dsp:spPr>
        <a:xfrm>
          <a:off x="0" y="3259357"/>
          <a:ext cx="7442201" cy="21384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Awarded 25 grants, totalling ~$124,000, down from $137,000 in 2024</a:t>
          </a:r>
        </a:p>
      </dsp:txBody>
      <dsp:txXfrm>
        <a:off x="0" y="3259357"/>
        <a:ext cx="7442201" cy="1154785"/>
      </dsp:txXfrm>
    </dsp:sp>
    <dsp:sp modelId="{0DF32B15-90EF-4342-9B6F-979DF7940A16}">
      <dsp:nvSpPr>
        <dsp:cNvPr id="0" name=""/>
        <dsp:cNvSpPr/>
      </dsp:nvSpPr>
      <dsp:spPr>
        <a:xfrm>
          <a:off x="0" y="4371373"/>
          <a:ext cx="7442201" cy="98370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MCCOY will cover ~$4,000 in grant funds, and $15,000 in overhead not covered by grants</a:t>
          </a:r>
        </a:p>
      </dsp:txBody>
      <dsp:txXfrm>
        <a:off x="0" y="4371373"/>
        <a:ext cx="7442201" cy="983706"/>
      </dsp:txXfrm>
    </dsp:sp>
    <dsp:sp modelId="{F9EB2B56-64E6-4F2B-BA91-3FF65E0AAFAB}">
      <dsp:nvSpPr>
        <dsp:cNvPr id="0" name=""/>
        <dsp:cNvSpPr/>
      </dsp:nvSpPr>
      <dsp:spPr>
        <a:xfrm rot="10800000">
          <a:off x="0" y="2435"/>
          <a:ext cx="7442201" cy="3288999"/>
        </a:xfrm>
        <a:prstGeom prst="upArrowCallout">
          <a:avLst/>
        </a:prstGeom>
        <a:solidFill>
          <a:schemeClr val="accent2">
            <a:hueOff val="-407213"/>
            <a:satOff val="-3490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Reminder – declined $37,500 Community Development Block Grant through the City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	--total grants from others: $120,000</a:t>
          </a:r>
        </a:p>
      </dsp:txBody>
      <dsp:txXfrm rot="10800000">
        <a:off x="0" y="2435"/>
        <a:ext cx="7442201" cy="2137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92816-C9A0-4997-9BD4-39659D268D7D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0FD99-8B8B-49EE-90EA-25D1E65C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0FD99-8B8B-49EE-90EA-25D1E65C18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90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7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0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4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2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3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3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87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6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6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1171687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hotos.app.goo.gl/717cuUut8x72gt7F9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ccoyouth.org/connect/early-intervention-a-prevention-initiative/eipcouncil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22FD1-BD2A-375E-5F21-12E094237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9165" y="1361440"/>
            <a:ext cx="3324281" cy="2694640"/>
          </a:xfrm>
        </p:spPr>
        <p:txBody>
          <a:bodyPr anchor="b">
            <a:normAutofit/>
          </a:bodyPr>
          <a:lstStyle/>
          <a:p>
            <a:r>
              <a:rPr lang="en-US" sz="4400" dirty="0"/>
              <a:t>President’s Report - </a:t>
            </a:r>
            <a:r>
              <a:rPr lang="en-US" sz="4400" dirty="0" err="1"/>
              <a:t>HIghlights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7BAD7-7882-643B-75BF-6C4654191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9165" y="4271284"/>
            <a:ext cx="3060701" cy="1296396"/>
          </a:xfrm>
        </p:spPr>
        <p:txBody>
          <a:bodyPr anchor="t">
            <a:normAutofit/>
          </a:bodyPr>
          <a:lstStyle/>
          <a:p>
            <a:r>
              <a:rPr lang="en-US" dirty="0"/>
              <a:t>Board Meeting</a:t>
            </a:r>
          </a:p>
          <a:p>
            <a:r>
              <a:rPr lang="en-US" dirty="0"/>
              <a:t>April 30, 2025</a:t>
            </a:r>
          </a:p>
        </p:txBody>
      </p:sp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9D3C8CCD-4001-75CA-DA13-5C61CF457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61" y="1746243"/>
            <a:ext cx="7478918" cy="336551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491F31-6557-2984-60B7-24907747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82959" y="662940"/>
            <a:ext cx="0" cy="553212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53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7E9FDF-D96B-194C-AB26-9A4EF6BB439B}"/>
              </a:ext>
            </a:extLst>
          </p:cNvPr>
          <p:cNvSpPr txBox="1"/>
          <p:nvPr/>
        </p:nvSpPr>
        <p:spPr>
          <a:xfrm>
            <a:off x="4066309" y="29277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https://photos.app.goo.gl/717cuUut8x72gt7F9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55C621-D547-AEC8-198E-171234CCF03F}"/>
              </a:ext>
            </a:extLst>
          </p:cNvPr>
          <p:cNvSpPr txBox="1"/>
          <p:nvPr/>
        </p:nvSpPr>
        <p:spPr>
          <a:xfrm>
            <a:off x="805069" y="288235"/>
            <a:ext cx="2720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Mission Moment</a:t>
            </a:r>
          </a:p>
        </p:txBody>
      </p:sp>
    </p:spTree>
    <p:extLst>
      <p:ext uri="{BB962C8B-B14F-4D97-AF65-F5344CB8AC3E}">
        <p14:creationId xmlns:p14="http://schemas.microsoft.com/office/powerpoint/2010/main" val="255158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A86B9-D11C-DEAD-C3D3-B236D894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 your calendars – you’re invited!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ED9D1-BFA9-EA74-E587-D4750CFA6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948070"/>
            <a:ext cx="10691265" cy="40138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MYLC Graduation and BBQ</a:t>
            </a:r>
          </a:p>
          <a:p>
            <a:pPr lvl="1"/>
            <a:r>
              <a:rPr lang="en-US" b="1" dirty="0"/>
              <a:t>Sunday, May 4</a:t>
            </a:r>
            <a:r>
              <a:rPr lang="en-US" dirty="0"/>
              <a:t>, 2–5pm @ Watkins Park, 2360 Dr. MLK Jr St., Indianapolis</a:t>
            </a:r>
          </a:p>
          <a:p>
            <a:pPr lvl="1"/>
            <a:r>
              <a:rPr lang="en-US" dirty="0"/>
              <a:t>Mayor will join us from 2 – 2:45pm for the “graduation” portion</a:t>
            </a:r>
          </a:p>
          <a:p>
            <a:r>
              <a:rPr lang="en-US" dirty="0"/>
              <a:t>All-Star Ambassadors Program at IMS,</a:t>
            </a:r>
            <a:r>
              <a:rPr lang="en-US" b="1" dirty="0"/>
              <a:t> May 18th</a:t>
            </a:r>
          </a:p>
          <a:p>
            <a:r>
              <a:rPr lang="en-US" dirty="0"/>
              <a:t>Ribbon Cutting, </a:t>
            </a:r>
            <a:r>
              <a:rPr lang="en-US" b="1" dirty="0"/>
              <a:t>July 1</a:t>
            </a:r>
            <a:r>
              <a:rPr lang="en-US" dirty="0"/>
              <a:t>, 3-4pm</a:t>
            </a:r>
            <a:r>
              <a:rPr lang="en-US" b="1" dirty="0"/>
              <a:t> </a:t>
            </a:r>
            <a:r>
              <a:rPr lang="en-US" dirty="0"/>
              <a:t>and Open House 4:30-6:30pm</a:t>
            </a:r>
          </a:p>
          <a:p>
            <a:pPr lvl="1"/>
            <a:r>
              <a:rPr lang="en-US" dirty="0"/>
              <a:t>Ribbon Cutting: UWCI leadership, WNBA Legacy Committee, PS&amp;E Leadership, Lilly Endowment Leadership, City Leadership</a:t>
            </a:r>
          </a:p>
          <a:p>
            <a:pPr lvl="1"/>
            <a:r>
              <a:rPr lang="en-US" dirty="0"/>
              <a:t>Open House: community organizations leaders, other partners – INVITE LIST NEEDED</a:t>
            </a:r>
          </a:p>
          <a:p>
            <a:r>
              <a:rPr lang="en-US" dirty="0"/>
              <a:t>Excellence in Summer Service Awards Celebration</a:t>
            </a:r>
          </a:p>
          <a:p>
            <a:pPr lvl="1"/>
            <a:r>
              <a:rPr lang="en-US" b="1" dirty="0"/>
              <a:t>Thursday, August 21</a:t>
            </a:r>
            <a:r>
              <a:rPr lang="en-US" dirty="0"/>
              <a:t>, 5:30-8pm @ NCAA Hall of Champions</a:t>
            </a:r>
          </a:p>
          <a:p>
            <a:pPr lvl="1"/>
            <a:r>
              <a:rPr lang="en-US" dirty="0"/>
              <a:t>25 youth awardees, summer program leaders, LEI leadership</a:t>
            </a:r>
          </a:p>
        </p:txBody>
      </p:sp>
    </p:spTree>
    <p:extLst>
      <p:ext uri="{BB962C8B-B14F-4D97-AF65-F5344CB8AC3E}">
        <p14:creationId xmlns:p14="http://schemas.microsoft.com/office/powerpoint/2010/main" val="3032793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4ABF6B1-3A9A-4CEE-889E-0D96AB03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23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222C6-9A3A-ABC3-0544-EBB155B0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453" y="919186"/>
            <a:ext cx="10744394" cy="7183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Renovation is on track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0AA8030-FA65-4B8E-8530-372EEE851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room with a door and a wall&#10;&#10;AI-generated content may be incorrect.">
            <a:extLst>
              <a:ext uri="{FF2B5EF4-FFF2-40B4-BE49-F238E27FC236}">
                <a16:creationId xmlns:a16="http://schemas.microsoft.com/office/drawing/2014/main" id="{A455C4C8-86DF-2350-F4D9-35BAF40479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5" b="14819"/>
          <a:stretch/>
        </p:blipFill>
        <p:spPr>
          <a:xfrm>
            <a:off x="800100" y="2638692"/>
            <a:ext cx="3252267" cy="3348361"/>
          </a:xfrm>
          <a:prstGeom prst="rect">
            <a:avLst/>
          </a:prstGeom>
        </p:spPr>
      </p:pic>
      <p:pic>
        <p:nvPicPr>
          <p:cNvPr id="9" name="Picture 8" descr="A room with a ladder and a box&#10;&#10;AI-generated content may be incorrect.">
            <a:extLst>
              <a:ext uri="{FF2B5EF4-FFF2-40B4-BE49-F238E27FC236}">
                <a16:creationId xmlns:a16="http://schemas.microsoft.com/office/drawing/2014/main" id="{97FEF26A-514A-E10A-BBC2-7D419CB19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01"/>
          <a:stretch/>
        </p:blipFill>
        <p:spPr>
          <a:xfrm>
            <a:off x="4426122" y="2605849"/>
            <a:ext cx="3257720" cy="3414046"/>
          </a:xfrm>
          <a:prstGeom prst="rect">
            <a:avLst/>
          </a:prstGeom>
        </p:spPr>
      </p:pic>
      <p:pic>
        <p:nvPicPr>
          <p:cNvPr id="7" name="Picture 6" descr="A room with a few boxes&#10;&#10;AI-generated content may be incorrect.">
            <a:extLst>
              <a:ext uri="{FF2B5EF4-FFF2-40B4-BE49-F238E27FC236}">
                <a16:creationId xmlns:a16="http://schemas.microsoft.com/office/drawing/2014/main" id="{DB3549EB-EE40-C49E-59CF-ED0C8A63A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77"/>
          <a:stretch/>
        </p:blipFill>
        <p:spPr>
          <a:xfrm>
            <a:off x="8115300" y="2655238"/>
            <a:ext cx="3270658" cy="331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6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young child blowing bubbles&#10;&#10;AI-generated content may be incorrect.">
            <a:extLst>
              <a:ext uri="{FF2B5EF4-FFF2-40B4-BE49-F238E27FC236}">
                <a16:creationId xmlns:a16="http://schemas.microsoft.com/office/drawing/2014/main" id="{B33BB97B-F9B0-C846-805F-264A3D810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" r="1" b="1"/>
          <a:stretch/>
        </p:blipFill>
        <p:spPr>
          <a:xfrm>
            <a:off x="2327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237318"/>
            <a:ext cx="12188952" cy="2620682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2A072F-17D1-262F-A84B-08E9862B6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750" y="6086739"/>
            <a:ext cx="10696574" cy="7709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Draft: Donor wall</a:t>
            </a:r>
          </a:p>
        </p:txBody>
      </p:sp>
    </p:spTree>
    <p:extLst>
      <p:ext uri="{BB962C8B-B14F-4D97-AF65-F5344CB8AC3E}">
        <p14:creationId xmlns:p14="http://schemas.microsoft.com/office/powerpoint/2010/main" val="12431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08D041-03D6-BD65-4F08-5BFD6805C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637968"/>
          </a:xfrm>
        </p:spPr>
        <p:txBody>
          <a:bodyPr>
            <a:normAutofit/>
          </a:bodyPr>
          <a:lstStyle/>
          <a:p>
            <a:r>
              <a:rPr lang="en-US" sz="3200" i="1" dirty="0"/>
              <a:t>Where the children 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2FD6F8-06B5-F53B-2484-6ADB444D8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5936"/>
          <a:stretch/>
        </p:blipFill>
        <p:spPr>
          <a:xfrm>
            <a:off x="20" y="10"/>
            <a:ext cx="5578599" cy="672757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DD262-AF88-7ED0-0B62-9D4651EC8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4748" y="1797226"/>
            <a:ext cx="5201121" cy="4489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Published! (handout – also available via download from website)</a:t>
            </a:r>
          </a:p>
          <a:p>
            <a:pPr marL="862013" indent="0">
              <a:buNone/>
            </a:pPr>
            <a:r>
              <a:rPr lang="en-US" dirty="0">
                <a:hlinkClick r:id="rId3"/>
              </a:rPr>
              <a:t> Early Intervention Planning Council – MCCOY</a:t>
            </a: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Conducting series of community conversations, presenting to relevant groups</a:t>
            </a:r>
          </a:p>
          <a:p>
            <a:pPr marL="0" indent="0">
              <a:buNone/>
            </a:pPr>
            <a:r>
              <a:rPr lang="en-US" dirty="0"/>
              <a:t>Mailed print copy to leaders across the City as well as key community leaders</a:t>
            </a:r>
          </a:p>
          <a:p>
            <a:pPr marL="0" indent="0">
              <a:buNone/>
            </a:pPr>
            <a:r>
              <a:rPr lang="en-US" dirty="0"/>
              <a:t>Next Steps – planning session for next steps</a:t>
            </a:r>
          </a:p>
        </p:txBody>
      </p:sp>
    </p:spTree>
    <p:extLst>
      <p:ext uri="{BB962C8B-B14F-4D97-AF65-F5344CB8AC3E}">
        <p14:creationId xmlns:p14="http://schemas.microsoft.com/office/powerpoint/2010/main" val="182962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CDB17F-AF03-36DF-AB82-56BD02338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33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1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30D13-DED1-EF83-24D6-CD92AC430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45" y="5633050"/>
            <a:ext cx="5230366" cy="12564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800" dirty="0"/>
              <a:t>Launched!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9006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98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6FF086-9C88-2BAC-3669-6CD14158C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609601"/>
            <a:ext cx="2521714" cy="4488878"/>
          </a:xfrm>
        </p:spPr>
        <p:txBody>
          <a:bodyPr>
            <a:normAutofit/>
          </a:bodyPr>
          <a:lstStyle/>
          <a:p>
            <a:r>
              <a:rPr lang="en-US" sz="3200"/>
              <a:t>Summer youth program – youth working for indy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DD27CF-4CE1-2871-1ABA-40FCA4D03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38488" y="723900"/>
            <a:ext cx="15948" cy="5450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B07ED42A-5D36-E315-F988-366C8CDD2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999564"/>
              </p:ext>
            </p:extLst>
          </p:nvPr>
        </p:nvGraphicFramePr>
        <p:xfrm>
          <a:off x="3987800" y="723900"/>
          <a:ext cx="7442201" cy="5400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9131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Sticky notes with question marks">
            <a:extLst>
              <a:ext uri="{FF2B5EF4-FFF2-40B4-BE49-F238E27FC236}">
                <a16:creationId xmlns:a16="http://schemas.microsoft.com/office/drawing/2014/main" id="{07A0F0E3-900C-7132-722F-B1C7D53E7A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162" b="556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9257E-E5F6-B155-3BC8-9FF8997D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2244909"/>
            <a:ext cx="4693473" cy="39540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What questions or concerns do you have?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14478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240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F646A4-2B3C-430B-B553-7B62E9CC5837}">
  <ds:schemaRefs>
    <ds:schemaRef ds:uri="http://schemas.microsoft.com/office/2006/metadata/properties"/>
    <ds:schemaRef ds:uri="http://schemas.microsoft.com/office/infopath/2007/PartnerControls"/>
    <ds:schemaRef ds:uri="3af2847b-6d1f-477f-8e98-8d0dbb30a73d"/>
    <ds:schemaRef ds:uri="f0d5edce-8ea1-4494-9d99-c32edd3ac741"/>
  </ds:schemaRefs>
</ds:datastoreItem>
</file>

<file path=customXml/itemProps2.xml><?xml version="1.0" encoding="utf-8"?>
<ds:datastoreItem xmlns:ds="http://schemas.openxmlformats.org/officeDocument/2006/customXml" ds:itemID="{522813CD-21BC-4DA5-97AB-900DB07019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d5edce-8ea1-4494-9d99-c32edd3ac741"/>
    <ds:schemaRef ds:uri="3af2847b-6d1f-477f-8e98-8d0dbb30a7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055219-2204-43FC-9918-49D256DB37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281</Words>
  <Application>Microsoft Office PowerPoint</Application>
  <PresentationFormat>Widescreen</PresentationFormat>
  <Paragraphs>33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Calisto MT</vt:lpstr>
      <vt:lpstr>Univers Condensed</vt:lpstr>
      <vt:lpstr>ChronicleVTI</vt:lpstr>
      <vt:lpstr>President’s Report - HIghlights</vt:lpstr>
      <vt:lpstr>PowerPoint Presentation</vt:lpstr>
      <vt:lpstr>Mark your calendars – you’re invited!</vt:lpstr>
      <vt:lpstr>Renovation is on track</vt:lpstr>
      <vt:lpstr>Draft: Donor wall</vt:lpstr>
      <vt:lpstr>Where the children are</vt:lpstr>
      <vt:lpstr>Launched!</vt:lpstr>
      <vt:lpstr>Summer youth program – youth working for indy</vt:lpstr>
      <vt:lpstr>What questions or concerns do you have?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Elizabeth Coit</dc:creator>
  <cp:lastModifiedBy>Elizabeth Coit</cp:lastModifiedBy>
  <cp:revision>1</cp:revision>
  <dcterms:created xsi:type="dcterms:W3CDTF">2025-04-29T21:00:54Z</dcterms:created>
  <dcterms:modified xsi:type="dcterms:W3CDTF">2025-04-29T21:58:37Z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  <property fmtid="{D5CDD505-2E9C-101B-9397-08002B2CF9AE}" pid="3" name="MediaServiceImageTags">
    <vt:lpwstr/>
  </property>
</Properties>
</file>