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58" r:id="rId5"/>
    <p:sldId id="272" r:id="rId6"/>
    <p:sldId id="266" r:id="rId7"/>
    <p:sldId id="259" r:id="rId8"/>
    <p:sldId id="293" r:id="rId9"/>
    <p:sldId id="295" r:id="rId10"/>
    <p:sldId id="290" r:id="rId11"/>
    <p:sldId id="294" r:id="rId12"/>
    <p:sldId id="285" r:id="rId13"/>
    <p:sldId id="265" r:id="rId14"/>
    <p:sldId id="286" r:id="rId15"/>
    <p:sldId id="271" r:id="rId16"/>
    <p:sldId id="264" r:id="rId17"/>
    <p:sldId id="287" r:id="rId18"/>
    <p:sldId id="269" r:id="rId19"/>
    <p:sldId id="268" r:id="rId20"/>
    <p:sldId id="267" r:id="rId21"/>
    <p:sldId id="296" r:id="rId22"/>
    <p:sldId id="298" r:id="rId23"/>
    <p:sldId id="278" r:id="rId24"/>
    <p:sldId id="297" r:id="rId25"/>
    <p:sldId id="281" r:id="rId26"/>
    <p:sldId id="27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B06457-0E21-4320-B310-E332467CDA93}" v="3503" dt="2024-06-24T18:36:33.410"/>
    <p1510:client id="{C284610B-1790-1DE0-7892-522B3C973218}" v="1906" dt="2024-06-25T17:42:09.4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6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 Coit" userId="0f3ca42f-74d2-4585-a65c-4c326252020b" providerId="ADAL" clId="{46B06457-0E21-4320-B310-E332467CDA93}"/>
    <pc:docChg chg="undo custSel addSld delSld modSld sldOrd">
      <pc:chgData name="Elizabeth Coit" userId="0f3ca42f-74d2-4585-a65c-4c326252020b" providerId="ADAL" clId="{46B06457-0E21-4320-B310-E332467CDA93}" dt="2024-06-24T18:36:33.410" v="4315" actId="20577"/>
      <pc:docMkLst>
        <pc:docMk/>
      </pc:docMkLst>
      <pc:sldChg chg="del">
        <pc:chgData name="Elizabeth Coit" userId="0f3ca42f-74d2-4585-a65c-4c326252020b" providerId="ADAL" clId="{46B06457-0E21-4320-B310-E332467CDA93}" dt="2024-06-24T17:37:39.375" v="3441" actId="47"/>
        <pc:sldMkLst>
          <pc:docMk/>
          <pc:sldMk cId="769365193" sldId="256"/>
        </pc:sldMkLst>
      </pc:sldChg>
      <pc:sldChg chg="del">
        <pc:chgData name="Elizabeth Coit" userId="0f3ca42f-74d2-4585-a65c-4c326252020b" providerId="ADAL" clId="{46B06457-0E21-4320-B310-E332467CDA93}" dt="2024-06-24T17:37:39.375" v="3441" actId="47"/>
        <pc:sldMkLst>
          <pc:docMk/>
          <pc:sldMk cId="3098621378" sldId="257"/>
        </pc:sldMkLst>
      </pc:sldChg>
      <pc:sldChg chg="modSp mod">
        <pc:chgData name="Elizabeth Coit" userId="0f3ca42f-74d2-4585-a65c-4c326252020b" providerId="ADAL" clId="{46B06457-0E21-4320-B310-E332467CDA93}" dt="2024-06-24T16:27:43.951" v="13" actId="207"/>
        <pc:sldMkLst>
          <pc:docMk/>
          <pc:sldMk cId="2102476791" sldId="258"/>
        </pc:sldMkLst>
        <pc:spChg chg="mod">
          <ac:chgData name="Elizabeth Coit" userId="0f3ca42f-74d2-4585-a65c-4c326252020b" providerId="ADAL" clId="{46B06457-0E21-4320-B310-E332467CDA93}" dt="2024-06-24T16:25:06.916" v="6" actId="20577"/>
          <ac:spMkLst>
            <pc:docMk/>
            <pc:sldMk cId="2102476791" sldId="258"/>
            <ac:spMk id="4" creationId="{AD519A08-FD92-6E4E-5AB9-5A3F1350375B}"/>
          </ac:spMkLst>
        </pc:spChg>
        <pc:spChg chg="mod">
          <ac:chgData name="Elizabeth Coit" userId="0f3ca42f-74d2-4585-a65c-4c326252020b" providerId="ADAL" clId="{46B06457-0E21-4320-B310-E332467CDA93}" dt="2024-06-24T16:27:43.951" v="13" actId="207"/>
          <ac:spMkLst>
            <pc:docMk/>
            <pc:sldMk cId="2102476791" sldId="258"/>
            <ac:spMk id="9" creationId="{D491256D-1707-BF5F-E21A-265B6D579A3D}"/>
          </ac:spMkLst>
        </pc:spChg>
      </pc:sldChg>
      <pc:sldChg chg="addSp modSp mod ord setBg modAnim">
        <pc:chgData name="Elizabeth Coit" userId="0f3ca42f-74d2-4585-a65c-4c326252020b" providerId="ADAL" clId="{46B06457-0E21-4320-B310-E332467CDA93}" dt="2024-06-24T17:49:25.895" v="3932" actId="1076"/>
        <pc:sldMkLst>
          <pc:docMk/>
          <pc:sldMk cId="3360832997" sldId="259"/>
        </pc:sldMkLst>
        <pc:spChg chg="mod">
          <ac:chgData name="Elizabeth Coit" userId="0f3ca42f-74d2-4585-a65c-4c326252020b" providerId="ADAL" clId="{46B06457-0E21-4320-B310-E332467CDA93}" dt="2024-06-24T17:49:22.719" v="3931" actId="1076"/>
          <ac:spMkLst>
            <pc:docMk/>
            <pc:sldMk cId="3360832997" sldId="259"/>
            <ac:spMk id="6" creationId="{EB771E6F-2E64-708A-F260-54AED65B338C}"/>
          </ac:spMkLst>
        </pc:spChg>
        <pc:spChg chg="mod">
          <ac:chgData name="Elizabeth Coit" userId="0f3ca42f-74d2-4585-a65c-4c326252020b" providerId="ADAL" clId="{46B06457-0E21-4320-B310-E332467CDA93}" dt="2024-06-24T16:40:24.640" v="139" actId="403"/>
          <ac:spMkLst>
            <pc:docMk/>
            <pc:sldMk cId="3360832997" sldId="259"/>
            <ac:spMk id="15" creationId="{C184214C-6D3D-37CB-1E2A-C9164C460846}"/>
          </ac:spMkLst>
        </pc:spChg>
        <pc:graphicFrameChg chg="add mod modGraphic">
          <ac:chgData name="Elizabeth Coit" userId="0f3ca42f-74d2-4585-a65c-4c326252020b" providerId="ADAL" clId="{46B06457-0E21-4320-B310-E332467CDA93}" dt="2024-06-24T17:49:25.895" v="3932" actId="1076"/>
          <ac:graphicFrameMkLst>
            <pc:docMk/>
            <pc:sldMk cId="3360832997" sldId="259"/>
            <ac:graphicFrameMk id="2" creationId="{98E38BCD-367A-4A92-5FE4-1510538C2317}"/>
          </ac:graphicFrameMkLst>
        </pc:graphicFrameChg>
      </pc:sldChg>
      <pc:sldChg chg="delSp modSp del mod modAnim">
        <pc:chgData name="Elizabeth Coit" userId="0f3ca42f-74d2-4585-a65c-4c326252020b" providerId="ADAL" clId="{46B06457-0E21-4320-B310-E332467CDA93}" dt="2024-06-24T17:36:00.995" v="3431" actId="47"/>
        <pc:sldMkLst>
          <pc:docMk/>
          <pc:sldMk cId="3510434146" sldId="260"/>
        </pc:sldMkLst>
        <pc:spChg chg="mod">
          <ac:chgData name="Elizabeth Coit" userId="0f3ca42f-74d2-4585-a65c-4c326252020b" providerId="ADAL" clId="{46B06457-0E21-4320-B310-E332467CDA93}" dt="2024-06-24T17:24:16.237" v="3274" actId="20577"/>
          <ac:spMkLst>
            <pc:docMk/>
            <pc:sldMk cId="3510434146" sldId="260"/>
            <ac:spMk id="6" creationId="{BAD5C02B-1EBF-C65E-7602-AF9EA7A20F25}"/>
          </ac:spMkLst>
        </pc:spChg>
        <pc:spChg chg="del">
          <ac:chgData name="Elizabeth Coit" userId="0f3ca42f-74d2-4585-a65c-4c326252020b" providerId="ADAL" clId="{46B06457-0E21-4320-B310-E332467CDA93}" dt="2024-06-24T17:23:30.350" v="3126" actId="478"/>
          <ac:spMkLst>
            <pc:docMk/>
            <pc:sldMk cId="3510434146" sldId="260"/>
            <ac:spMk id="7" creationId="{E539939D-BE6C-AC9C-37C6-8AC31215B998}"/>
          </ac:spMkLst>
        </pc:spChg>
        <pc:spChg chg="mod">
          <ac:chgData name="Elizabeth Coit" userId="0f3ca42f-74d2-4585-a65c-4c326252020b" providerId="ADAL" clId="{46B06457-0E21-4320-B310-E332467CDA93}" dt="2024-06-24T17:23:40.407" v="3155" actId="20577"/>
          <ac:spMkLst>
            <pc:docMk/>
            <pc:sldMk cId="3510434146" sldId="260"/>
            <ac:spMk id="15" creationId="{A804BAC6-8C41-4839-0A4B-C8586ECE66CA}"/>
          </ac:spMkLst>
        </pc:spChg>
      </pc:sldChg>
      <pc:sldChg chg="del">
        <pc:chgData name="Elizabeth Coit" userId="0f3ca42f-74d2-4585-a65c-4c326252020b" providerId="ADAL" clId="{46B06457-0E21-4320-B310-E332467CDA93}" dt="2024-06-24T17:37:39.375" v="3441" actId="47"/>
        <pc:sldMkLst>
          <pc:docMk/>
          <pc:sldMk cId="1983831358" sldId="261"/>
        </pc:sldMkLst>
      </pc:sldChg>
      <pc:sldChg chg="del">
        <pc:chgData name="Elizabeth Coit" userId="0f3ca42f-74d2-4585-a65c-4c326252020b" providerId="ADAL" clId="{46B06457-0E21-4320-B310-E332467CDA93}" dt="2024-06-24T17:37:39.375" v="3441" actId="47"/>
        <pc:sldMkLst>
          <pc:docMk/>
          <pc:sldMk cId="1152469773" sldId="262"/>
        </pc:sldMkLst>
      </pc:sldChg>
      <pc:sldChg chg="del">
        <pc:chgData name="Elizabeth Coit" userId="0f3ca42f-74d2-4585-a65c-4c326252020b" providerId="ADAL" clId="{46B06457-0E21-4320-B310-E332467CDA93}" dt="2024-06-24T17:37:39.375" v="3441" actId="47"/>
        <pc:sldMkLst>
          <pc:docMk/>
          <pc:sldMk cId="414740855" sldId="263"/>
        </pc:sldMkLst>
      </pc:sldChg>
      <pc:sldChg chg="add ord">
        <pc:chgData name="Elizabeth Coit" userId="0f3ca42f-74d2-4585-a65c-4c326252020b" providerId="ADAL" clId="{46B06457-0E21-4320-B310-E332467CDA93}" dt="2024-06-24T17:35:20.621" v="3427"/>
        <pc:sldMkLst>
          <pc:docMk/>
          <pc:sldMk cId="922919097" sldId="264"/>
        </pc:sldMkLst>
      </pc:sldChg>
      <pc:sldChg chg="add ord">
        <pc:chgData name="Elizabeth Coit" userId="0f3ca42f-74d2-4585-a65c-4c326252020b" providerId="ADAL" clId="{46B06457-0E21-4320-B310-E332467CDA93}" dt="2024-06-24T17:35:20.621" v="3427"/>
        <pc:sldMkLst>
          <pc:docMk/>
          <pc:sldMk cId="1565327980" sldId="265"/>
        </pc:sldMkLst>
      </pc:sldChg>
      <pc:sldChg chg="delSp modSp mod ord setBg modAnim">
        <pc:chgData name="Elizabeth Coit" userId="0f3ca42f-74d2-4585-a65c-4c326252020b" providerId="ADAL" clId="{46B06457-0E21-4320-B310-E332467CDA93}" dt="2024-06-24T17:55:59.949" v="3977" actId="1076"/>
        <pc:sldMkLst>
          <pc:docMk/>
          <pc:sldMk cId="4066298049" sldId="266"/>
        </pc:sldMkLst>
        <pc:spChg chg="del mod">
          <ac:chgData name="Elizabeth Coit" userId="0f3ca42f-74d2-4585-a65c-4c326252020b" providerId="ADAL" clId="{46B06457-0E21-4320-B310-E332467CDA93}" dt="2024-06-24T17:47:45.990" v="3912" actId="478"/>
          <ac:spMkLst>
            <pc:docMk/>
            <pc:sldMk cId="4066298049" sldId="266"/>
            <ac:spMk id="2" creationId="{79663BCF-CD2C-38FE-C051-D8D7F8489694}"/>
          </ac:spMkLst>
        </pc:spChg>
        <pc:spChg chg="mod">
          <ac:chgData name="Elizabeth Coit" userId="0f3ca42f-74d2-4585-a65c-4c326252020b" providerId="ADAL" clId="{46B06457-0E21-4320-B310-E332467CDA93}" dt="2024-06-24T17:55:59.949" v="3977" actId="1076"/>
          <ac:spMkLst>
            <pc:docMk/>
            <pc:sldMk cId="4066298049" sldId="266"/>
            <ac:spMk id="3" creationId="{3816D5BD-3B0F-6B8D-F82C-2C2EDF871F13}"/>
          </ac:spMkLst>
        </pc:spChg>
        <pc:spChg chg="del">
          <ac:chgData name="Elizabeth Coit" userId="0f3ca42f-74d2-4585-a65c-4c326252020b" providerId="ADAL" clId="{46B06457-0E21-4320-B310-E332467CDA93}" dt="2024-06-24T17:46:27.021" v="3894" actId="478"/>
          <ac:spMkLst>
            <pc:docMk/>
            <pc:sldMk cId="4066298049" sldId="266"/>
            <ac:spMk id="4" creationId="{513C4347-88D1-1B11-010F-4666D28B4079}"/>
          </ac:spMkLst>
        </pc:spChg>
      </pc:sldChg>
      <pc:sldChg chg="add ord">
        <pc:chgData name="Elizabeth Coit" userId="0f3ca42f-74d2-4585-a65c-4c326252020b" providerId="ADAL" clId="{46B06457-0E21-4320-B310-E332467CDA93}" dt="2024-06-24T17:36:21.750" v="3436"/>
        <pc:sldMkLst>
          <pc:docMk/>
          <pc:sldMk cId="413636192" sldId="267"/>
        </pc:sldMkLst>
      </pc:sldChg>
      <pc:sldChg chg="modSp add mod ord setBg">
        <pc:chgData name="Elizabeth Coit" userId="0f3ca42f-74d2-4585-a65c-4c326252020b" providerId="ADAL" clId="{46B06457-0E21-4320-B310-E332467CDA93}" dt="2024-06-24T17:38:34.620" v="3448" actId="20577"/>
        <pc:sldMkLst>
          <pc:docMk/>
          <pc:sldMk cId="779761993" sldId="268"/>
        </pc:sldMkLst>
        <pc:spChg chg="mod">
          <ac:chgData name="Elizabeth Coit" userId="0f3ca42f-74d2-4585-a65c-4c326252020b" providerId="ADAL" clId="{46B06457-0E21-4320-B310-E332467CDA93}" dt="2024-06-24T17:38:34.620" v="3448" actId="20577"/>
          <ac:spMkLst>
            <pc:docMk/>
            <pc:sldMk cId="779761993" sldId="268"/>
            <ac:spMk id="2" creationId="{58F85F51-1FCA-021C-823A-6A78C5647BAA}"/>
          </ac:spMkLst>
        </pc:spChg>
      </pc:sldChg>
      <pc:sldChg chg="add ord">
        <pc:chgData name="Elizabeth Coit" userId="0f3ca42f-74d2-4585-a65c-4c326252020b" providerId="ADAL" clId="{46B06457-0E21-4320-B310-E332467CDA93}" dt="2024-06-24T17:35:20.621" v="3427"/>
        <pc:sldMkLst>
          <pc:docMk/>
          <pc:sldMk cId="1691342396" sldId="269"/>
        </pc:sldMkLst>
      </pc:sldChg>
      <pc:sldChg chg="delSp add del setBg delDesignElem">
        <pc:chgData name="Elizabeth Coit" userId="0f3ca42f-74d2-4585-a65c-4c326252020b" providerId="ADAL" clId="{46B06457-0E21-4320-B310-E332467CDA93}" dt="2024-06-24T17:36:46.198" v="3437" actId="47"/>
        <pc:sldMkLst>
          <pc:docMk/>
          <pc:sldMk cId="3434165896" sldId="270"/>
        </pc:sldMkLst>
        <pc:spChg chg="del">
          <ac:chgData name="Elizabeth Coit" userId="0f3ca42f-74d2-4585-a65c-4c326252020b" providerId="ADAL" clId="{46B06457-0E21-4320-B310-E332467CDA93}" dt="2024-06-24T17:25:01.629" v="3280"/>
          <ac:spMkLst>
            <pc:docMk/>
            <pc:sldMk cId="3434165896" sldId="270"/>
            <ac:spMk id="9" creationId="{35DB3719-6FDC-4E5D-891D-FF40B7300F64}"/>
          </ac:spMkLst>
        </pc:spChg>
        <pc:spChg chg="del">
          <ac:chgData name="Elizabeth Coit" userId="0f3ca42f-74d2-4585-a65c-4c326252020b" providerId="ADAL" clId="{46B06457-0E21-4320-B310-E332467CDA93}" dt="2024-06-24T17:25:01.629" v="3280"/>
          <ac:spMkLst>
            <pc:docMk/>
            <pc:sldMk cId="3434165896" sldId="270"/>
            <ac:spMk id="11" creationId="{E0CBAC23-2E3F-4A90-BA59-F8299F6A5439}"/>
          </ac:spMkLst>
        </pc:spChg>
      </pc:sldChg>
      <pc:sldChg chg="add ord">
        <pc:chgData name="Elizabeth Coit" userId="0f3ca42f-74d2-4585-a65c-4c326252020b" providerId="ADAL" clId="{46B06457-0E21-4320-B310-E332467CDA93}" dt="2024-06-24T17:35:20.621" v="3427"/>
        <pc:sldMkLst>
          <pc:docMk/>
          <pc:sldMk cId="520161782" sldId="271"/>
        </pc:sldMkLst>
      </pc:sldChg>
      <pc:sldChg chg="modSp">
        <pc:chgData name="Elizabeth Coit" userId="0f3ca42f-74d2-4585-a65c-4c326252020b" providerId="ADAL" clId="{46B06457-0E21-4320-B310-E332467CDA93}" dt="2024-06-24T16:31:47.442" v="114" actId="20577"/>
        <pc:sldMkLst>
          <pc:docMk/>
          <pc:sldMk cId="2136159464" sldId="272"/>
        </pc:sldMkLst>
        <pc:graphicFrameChg chg="mod">
          <ac:chgData name="Elizabeth Coit" userId="0f3ca42f-74d2-4585-a65c-4c326252020b" providerId="ADAL" clId="{46B06457-0E21-4320-B310-E332467CDA93}" dt="2024-06-24T16:31:47.442" v="114" actId="20577"/>
          <ac:graphicFrameMkLst>
            <pc:docMk/>
            <pc:sldMk cId="2136159464" sldId="272"/>
            <ac:graphicFrameMk id="14" creationId="{8B91D0C1-A1DE-C59D-1CEC-5E46CF297110}"/>
          </ac:graphicFrameMkLst>
        </pc:graphicFrameChg>
      </pc:sldChg>
      <pc:sldChg chg="del">
        <pc:chgData name="Elizabeth Coit" userId="0f3ca42f-74d2-4585-a65c-4c326252020b" providerId="ADAL" clId="{46B06457-0E21-4320-B310-E332467CDA93}" dt="2024-06-24T17:37:39.375" v="3441" actId="47"/>
        <pc:sldMkLst>
          <pc:docMk/>
          <pc:sldMk cId="3188981812" sldId="273"/>
        </pc:sldMkLst>
      </pc:sldChg>
      <pc:sldChg chg="del">
        <pc:chgData name="Elizabeth Coit" userId="0f3ca42f-74d2-4585-a65c-4c326252020b" providerId="ADAL" clId="{46B06457-0E21-4320-B310-E332467CDA93}" dt="2024-06-24T17:37:39.375" v="3441" actId="47"/>
        <pc:sldMkLst>
          <pc:docMk/>
          <pc:sldMk cId="2754232843" sldId="274"/>
        </pc:sldMkLst>
      </pc:sldChg>
      <pc:sldChg chg="del">
        <pc:chgData name="Elizabeth Coit" userId="0f3ca42f-74d2-4585-a65c-4c326252020b" providerId="ADAL" clId="{46B06457-0E21-4320-B310-E332467CDA93}" dt="2024-06-24T17:37:39.375" v="3441" actId="47"/>
        <pc:sldMkLst>
          <pc:docMk/>
          <pc:sldMk cId="2699515901" sldId="275"/>
        </pc:sldMkLst>
      </pc:sldChg>
      <pc:sldChg chg="modSp del mod ord">
        <pc:chgData name="Elizabeth Coit" userId="0f3ca42f-74d2-4585-a65c-4c326252020b" providerId="ADAL" clId="{46B06457-0E21-4320-B310-E332467CDA93}" dt="2024-06-24T17:48:52.266" v="3928" actId="47"/>
        <pc:sldMkLst>
          <pc:docMk/>
          <pc:sldMk cId="2127034619" sldId="276"/>
        </pc:sldMkLst>
        <pc:spChg chg="mod">
          <ac:chgData name="Elizabeth Coit" userId="0f3ca42f-74d2-4585-a65c-4c326252020b" providerId="ADAL" clId="{46B06457-0E21-4320-B310-E332467CDA93}" dt="2024-06-24T16:39:29.771" v="119" actId="1076"/>
          <ac:spMkLst>
            <pc:docMk/>
            <pc:sldMk cId="2127034619" sldId="276"/>
            <ac:spMk id="2" creationId="{3B089117-CCDD-E246-9405-C6912ECB108D}"/>
          </ac:spMkLst>
        </pc:spChg>
        <pc:spChg chg="mod">
          <ac:chgData name="Elizabeth Coit" userId="0f3ca42f-74d2-4585-a65c-4c326252020b" providerId="ADAL" clId="{46B06457-0E21-4320-B310-E332467CDA93}" dt="2024-06-24T16:39:45.658" v="125" actId="1076"/>
          <ac:spMkLst>
            <pc:docMk/>
            <pc:sldMk cId="2127034619" sldId="276"/>
            <ac:spMk id="4" creationId="{71C95FCB-C967-D9DE-C2AC-44F3A591B9DB}"/>
          </ac:spMkLst>
        </pc:spChg>
        <pc:spChg chg="mod">
          <ac:chgData name="Elizabeth Coit" userId="0f3ca42f-74d2-4585-a65c-4c326252020b" providerId="ADAL" clId="{46B06457-0E21-4320-B310-E332467CDA93}" dt="2024-06-24T16:39:25.013" v="116" actId="14100"/>
          <ac:spMkLst>
            <pc:docMk/>
            <pc:sldMk cId="2127034619" sldId="276"/>
            <ac:spMk id="6" creationId="{9B031F08-5167-81CD-53D7-DD023D909220}"/>
          </ac:spMkLst>
        </pc:spChg>
        <pc:spChg chg="mod">
          <ac:chgData name="Elizabeth Coit" userId="0f3ca42f-74d2-4585-a65c-4c326252020b" providerId="ADAL" clId="{46B06457-0E21-4320-B310-E332467CDA93}" dt="2024-06-24T16:39:38.433" v="122" actId="404"/>
          <ac:spMkLst>
            <pc:docMk/>
            <pc:sldMk cId="2127034619" sldId="276"/>
            <ac:spMk id="8" creationId="{6F78CCEE-24BB-2A94-D0DB-B52ECAFDB1C3}"/>
          </ac:spMkLst>
        </pc:spChg>
      </pc:sldChg>
      <pc:sldChg chg="addSp delSp modSp add mod ord setBg modAnim">
        <pc:chgData name="Elizabeth Coit" userId="0f3ca42f-74d2-4585-a65c-4c326252020b" providerId="ADAL" clId="{46B06457-0E21-4320-B310-E332467CDA93}" dt="2024-06-24T17:56:39.857" v="3980"/>
        <pc:sldMkLst>
          <pc:docMk/>
          <pc:sldMk cId="2508453890" sldId="279"/>
        </pc:sldMkLst>
        <pc:spChg chg="mod">
          <ac:chgData name="Elizabeth Coit" userId="0f3ca42f-74d2-4585-a65c-4c326252020b" providerId="ADAL" clId="{46B06457-0E21-4320-B310-E332467CDA93}" dt="2024-06-24T17:08:35.914" v="2670" actId="113"/>
          <ac:spMkLst>
            <pc:docMk/>
            <pc:sldMk cId="2508453890" sldId="279"/>
            <ac:spMk id="3" creationId="{B9558BC3-D413-DCFF-8824-30E184BED868}"/>
          </ac:spMkLst>
        </pc:spChg>
        <pc:spChg chg="mod">
          <ac:chgData name="Elizabeth Coit" userId="0f3ca42f-74d2-4585-a65c-4c326252020b" providerId="ADAL" clId="{46B06457-0E21-4320-B310-E332467CDA93}" dt="2024-06-24T17:08:35.914" v="2670" actId="113"/>
          <ac:spMkLst>
            <pc:docMk/>
            <pc:sldMk cId="2508453890" sldId="279"/>
            <ac:spMk id="4" creationId="{37DBFC7F-4913-9724-42C7-C20B2FAA0EB8}"/>
          </ac:spMkLst>
        </pc:spChg>
        <pc:spChg chg="mod">
          <ac:chgData name="Elizabeth Coit" userId="0f3ca42f-74d2-4585-a65c-4c326252020b" providerId="ADAL" clId="{46B06457-0E21-4320-B310-E332467CDA93}" dt="2024-06-24T17:08:35.914" v="2670" actId="113"/>
          <ac:spMkLst>
            <pc:docMk/>
            <pc:sldMk cId="2508453890" sldId="279"/>
            <ac:spMk id="5" creationId="{F374AE9A-4AF6-4D00-6D53-40536D9ED1B4}"/>
          </ac:spMkLst>
        </pc:spChg>
        <pc:spChg chg="mod">
          <ac:chgData name="Elizabeth Coit" userId="0f3ca42f-74d2-4585-a65c-4c326252020b" providerId="ADAL" clId="{46B06457-0E21-4320-B310-E332467CDA93}" dt="2024-06-24T17:22:50.017" v="3115" actId="1076"/>
          <ac:spMkLst>
            <pc:docMk/>
            <pc:sldMk cId="2508453890" sldId="279"/>
            <ac:spMk id="6" creationId="{EB771E6F-2E64-708A-F260-54AED65B338C}"/>
          </ac:spMkLst>
        </pc:spChg>
        <pc:grpChg chg="add mod">
          <ac:chgData name="Elizabeth Coit" userId="0f3ca42f-74d2-4585-a65c-4c326252020b" providerId="ADAL" clId="{46B06457-0E21-4320-B310-E332467CDA93}" dt="2024-06-24T17:22:53.191" v="3116" actId="1076"/>
          <ac:grpSpMkLst>
            <pc:docMk/>
            <pc:sldMk cId="2508453890" sldId="279"/>
            <ac:grpSpMk id="11" creationId="{BCF10DE1-260D-12E7-4541-D76AC5D36393}"/>
          </ac:grpSpMkLst>
        </pc:grpChg>
        <pc:graphicFrameChg chg="del">
          <ac:chgData name="Elizabeth Coit" userId="0f3ca42f-74d2-4585-a65c-4c326252020b" providerId="ADAL" clId="{46B06457-0E21-4320-B310-E332467CDA93}" dt="2024-06-24T16:50:58.517" v="912" actId="478"/>
          <ac:graphicFrameMkLst>
            <pc:docMk/>
            <pc:sldMk cId="2508453890" sldId="279"/>
            <ac:graphicFrameMk id="2" creationId="{98E38BCD-367A-4A92-5FE4-1510538C2317}"/>
          </ac:graphicFrameMkLst>
        </pc:graphicFrameChg>
        <pc:cxnChg chg="mod">
          <ac:chgData name="Elizabeth Coit" userId="0f3ca42f-74d2-4585-a65c-4c326252020b" providerId="ADAL" clId="{46B06457-0E21-4320-B310-E332467CDA93}" dt="2024-06-24T17:02:54.305" v="2048"/>
          <ac:cxnSpMkLst>
            <pc:docMk/>
            <pc:sldMk cId="2508453890" sldId="279"/>
            <ac:cxnSpMk id="8" creationId="{965272AE-C247-4359-BB35-FB47C5590791}"/>
          </ac:cxnSpMkLst>
        </pc:cxnChg>
        <pc:cxnChg chg="mod">
          <ac:chgData name="Elizabeth Coit" userId="0f3ca42f-74d2-4585-a65c-4c326252020b" providerId="ADAL" clId="{46B06457-0E21-4320-B310-E332467CDA93}" dt="2024-06-24T17:02:54.305" v="2048"/>
          <ac:cxnSpMkLst>
            <pc:docMk/>
            <pc:sldMk cId="2508453890" sldId="279"/>
            <ac:cxnSpMk id="9" creationId="{E274B7A9-E035-2F42-6677-98FE6765F3C3}"/>
          </ac:cxnSpMkLst>
        </pc:cxnChg>
      </pc:sldChg>
      <pc:sldChg chg="addSp delSp modSp add del mod ord setBg modAnim">
        <pc:chgData name="Elizabeth Coit" userId="0f3ca42f-74d2-4585-a65c-4c326252020b" providerId="ADAL" clId="{46B06457-0E21-4320-B310-E332467CDA93}" dt="2024-06-24T17:56:19.054" v="3978" actId="47"/>
        <pc:sldMkLst>
          <pc:docMk/>
          <pc:sldMk cId="1905014358" sldId="280"/>
        </pc:sldMkLst>
        <pc:spChg chg="add mod">
          <ac:chgData name="Elizabeth Coit" userId="0f3ca42f-74d2-4585-a65c-4c326252020b" providerId="ADAL" clId="{46B06457-0E21-4320-B310-E332467CDA93}" dt="2024-06-24T17:01:38.256" v="2035" actId="164"/>
          <ac:spMkLst>
            <pc:docMk/>
            <pc:sldMk cId="1905014358" sldId="280"/>
            <ac:spMk id="3" creationId="{B9558BC3-D413-DCFF-8824-30E184BED868}"/>
          </ac:spMkLst>
        </pc:spChg>
        <pc:spChg chg="add mod">
          <ac:chgData name="Elizabeth Coit" userId="0f3ca42f-74d2-4585-a65c-4c326252020b" providerId="ADAL" clId="{46B06457-0E21-4320-B310-E332467CDA93}" dt="2024-06-24T17:01:38.256" v="2035" actId="164"/>
          <ac:spMkLst>
            <pc:docMk/>
            <pc:sldMk cId="1905014358" sldId="280"/>
            <ac:spMk id="4" creationId="{37DBFC7F-4913-9724-42C7-C20B2FAA0EB8}"/>
          </ac:spMkLst>
        </pc:spChg>
        <pc:spChg chg="add mod">
          <ac:chgData name="Elizabeth Coit" userId="0f3ca42f-74d2-4585-a65c-4c326252020b" providerId="ADAL" clId="{46B06457-0E21-4320-B310-E332467CDA93}" dt="2024-06-24T17:01:38.256" v="2035" actId="164"/>
          <ac:spMkLst>
            <pc:docMk/>
            <pc:sldMk cId="1905014358" sldId="280"/>
            <ac:spMk id="5" creationId="{F374AE9A-4AF6-4D00-6D53-40536D9ED1B4}"/>
          </ac:spMkLst>
        </pc:spChg>
        <pc:spChg chg="mod">
          <ac:chgData name="Elizabeth Coit" userId="0f3ca42f-74d2-4585-a65c-4c326252020b" providerId="ADAL" clId="{46B06457-0E21-4320-B310-E332467CDA93}" dt="2024-06-24T17:06:29.388" v="2393" actId="14"/>
          <ac:spMkLst>
            <pc:docMk/>
            <pc:sldMk cId="1905014358" sldId="280"/>
            <ac:spMk id="6" creationId="{EB771E6F-2E64-708A-F260-54AED65B338C}"/>
          </ac:spMkLst>
        </pc:spChg>
        <pc:grpChg chg="add del mod">
          <ac:chgData name="Elizabeth Coit" userId="0f3ca42f-74d2-4585-a65c-4c326252020b" providerId="ADAL" clId="{46B06457-0E21-4320-B310-E332467CDA93}" dt="2024-06-24T17:02:50.032" v="2046" actId="21"/>
          <ac:grpSpMkLst>
            <pc:docMk/>
            <pc:sldMk cId="1905014358" sldId="280"/>
            <ac:grpSpMk id="11" creationId="{BCF10DE1-260D-12E7-4541-D76AC5D36393}"/>
          </ac:grpSpMkLst>
        </pc:grpChg>
        <pc:graphicFrameChg chg="del">
          <ac:chgData name="Elizabeth Coit" userId="0f3ca42f-74d2-4585-a65c-4c326252020b" providerId="ADAL" clId="{46B06457-0E21-4320-B310-E332467CDA93}" dt="2024-06-24T16:53:01.816" v="1207" actId="478"/>
          <ac:graphicFrameMkLst>
            <pc:docMk/>
            <pc:sldMk cId="1905014358" sldId="280"/>
            <ac:graphicFrameMk id="2" creationId="{98E38BCD-367A-4A92-5FE4-1510538C2317}"/>
          </ac:graphicFrameMkLst>
        </pc:graphicFrameChg>
        <pc:cxnChg chg="add mod">
          <ac:chgData name="Elizabeth Coit" userId="0f3ca42f-74d2-4585-a65c-4c326252020b" providerId="ADAL" clId="{46B06457-0E21-4320-B310-E332467CDA93}" dt="2024-06-24T17:02:50.032" v="2046" actId="21"/>
          <ac:cxnSpMkLst>
            <pc:docMk/>
            <pc:sldMk cId="1905014358" sldId="280"/>
            <ac:cxnSpMk id="8" creationId="{965272AE-C247-4359-BB35-FB47C5590791}"/>
          </ac:cxnSpMkLst>
        </pc:cxnChg>
        <pc:cxnChg chg="add mod">
          <ac:chgData name="Elizabeth Coit" userId="0f3ca42f-74d2-4585-a65c-4c326252020b" providerId="ADAL" clId="{46B06457-0E21-4320-B310-E332467CDA93}" dt="2024-06-24T17:02:50.032" v="2046" actId="21"/>
          <ac:cxnSpMkLst>
            <pc:docMk/>
            <pc:sldMk cId="1905014358" sldId="280"/>
            <ac:cxnSpMk id="9" creationId="{E274B7A9-E035-2F42-6677-98FE6765F3C3}"/>
          </ac:cxnSpMkLst>
        </pc:cxnChg>
      </pc:sldChg>
      <pc:sldChg chg="delSp add setBg delDesignElem">
        <pc:chgData name="Elizabeth Coit" userId="0f3ca42f-74d2-4585-a65c-4c326252020b" providerId="ADAL" clId="{46B06457-0E21-4320-B310-E332467CDA93}" dt="2024-06-24T17:25:01.629" v="3280"/>
        <pc:sldMkLst>
          <pc:docMk/>
          <pc:sldMk cId="647285145" sldId="281"/>
        </pc:sldMkLst>
        <pc:grpChg chg="del">
          <ac:chgData name="Elizabeth Coit" userId="0f3ca42f-74d2-4585-a65c-4c326252020b" providerId="ADAL" clId="{46B06457-0E21-4320-B310-E332467CDA93}" dt="2024-06-24T17:25:01.629" v="3280"/>
          <ac:grpSpMkLst>
            <pc:docMk/>
            <pc:sldMk cId="647285145" sldId="281"/>
            <ac:grpSpMk id="21" creationId="{1E5539EC-8CB8-002F-68C6-678840282659}"/>
          </ac:grpSpMkLst>
        </pc:grpChg>
      </pc:sldChg>
      <pc:sldChg chg="addSp delSp modSp add mod">
        <pc:chgData name="Elizabeth Coit" userId="0f3ca42f-74d2-4585-a65c-4c326252020b" providerId="ADAL" clId="{46B06457-0E21-4320-B310-E332467CDA93}" dt="2024-06-24T17:31:49.714" v="3360" actId="1076"/>
        <pc:sldMkLst>
          <pc:docMk/>
          <pc:sldMk cId="609446507" sldId="282"/>
        </pc:sldMkLst>
        <pc:spChg chg="mod">
          <ac:chgData name="Elizabeth Coit" userId="0f3ca42f-74d2-4585-a65c-4c326252020b" providerId="ADAL" clId="{46B06457-0E21-4320-B310-E332467CDA93}" dt="2024-06-24T17:31:49.714" v="3360" actId="1076"/>
          <ac:spMkLst>
            <pc:docMk/>
            <pc:sldMk cId="609446507" sldId="282"/>
            <ac:spMk id="3" creationId="{5494C61F-AF48-18CA-E743-E564AC862C28}"/>
          </ac:spMkLst>
        </pc:spChg>
        <pc:spChg chg="mod">
          <ac:chgData name="Elizabeth Coit" userId="0f3ca42f-74d2-4585-a65c-4c326252020b" providerId="ADAL" clId="{46B06457-0E21-4320-B310-E332467CDA93}" dt="2024-06-24T17:27:01.692" v="3290" actId="1076"/>
          <ac:spMkLst>
            <pc:docMk/>
            <pc:sldMk cId="609446507" sldId="282"/>
            <ac:spMk id="4" creationId="{06188C48-E7DB-8E62-DA4D-D86DE008EDBF}"/>
          </ac:spMkLst>
        </pc:spChg>
        <pc:spChg chg="mod">
          <ac:chgData name="Elizabeth Coit" userId="0f3ca42f-74d2-4585-a65c-4c326252020b" providerId="ADAL" clId="{46B06457-0E21-4320-B310-E332467CDA93}" dt="2024-06-24T17:31:46.153" v="3359" actId="14100"/>
          <ac:spMkLst>
            <pc:docMk/>
            <pc:sldMk cId="609446507" sldId="282"/>
            <ac:spMk id="6" creationId="{661D4D0D-0B0B-00C2-F9A2-DAA99CD2C7F2}"/>
          </ac:spMkLst>
        </pc:spChg>
        <pc:spChg chg="mod">
          <ac:chgData name="Elizabeth Coit" userId="0f3ca42f-74d2-4585-a65c-4c326252020b" providerId="ADAL" clId="{46B06457-0E21-4320-B310-E332467CDA93}" dt="2024-06-24T17:28:41.117" v="3352" actId="1076"/>
          <ac:spMkLst>
            <pc:docMk/>
            <pc:sldMk cId="609446507" sldId="282"/>
            <ac:spMk id="7" creationId="{398A7940-87CB-8910-1103-59FB58326764}"/>
          </ac:spMkLst>
        </pc:spChg>
        <pc:spChg chg="add del mod">
          <ac:chgData name="Elizabeth Coit" userId="0f3ca42f-74d2-4585-a65c-4c326252020b" providerId="ADAL" clId="{46B06457-0E21-4320-B310-E332467CDA93}" dt="2024-06-24T17:27:23.621" v="3296" actId="478"/>
          <ac:spMkLst>
            <pc:docMk/>
            <pc:sldMk cId="609446507" sldId="282"/>
            <ac:spMk id="9" creationId="{3AA81923-D69A-8E26-6C37-DAC34C701EAC}"/>
          </ac:spMkLst>
        </pc:spChg>
        <pc:spChg chg="mod">
          <ac:chgData name="Elizabeth Coit" userId="0f3ca42f-74d2-4585-a65c-4c326252020b" providerId="ADAL" clId="{46B06457-0E21-4320-B310-E332467CDA93}" dt="2024-06-24T17:30:21.787" v="3353" actId="207"/>
          <ac:spMkLst>
            <pc:docMk/>
            <pc:sldMk cId="609446507" sldId="282"/>
            <ac:spMk id="11" creationId="{3C2C50F1-D532-2762-B04A-5F76AE6CBDD8}"/>
          </ac:spMkLst>
        </pc:spChg>
        <pc:spChg chg="mod">
          <ac:chgData name="Elizabeth Coit" userId="0f3ca42f-74d2-4585-a65c-4c326252020b" providerId="ADAL" clId="{46B06457-0E21-4320-B310-E332467CDA93}" dt="2024-06-24T17:31:21.808" v="3355" actId="207"/>
          <ac:spMkLst>
            <pc:docMk/>
            <pc:sldMk cId="609446507" sldId="282"/>
            <ac:spMk id="12" creationId="{B191F980-B972-EF03-80D6-7CF535A66426}"/>
          </ac:spMkLst>
        </pc:spChg>
        <pc:grpChg chg="mod">
          <ac:chgData name="Elizabeth Coit" userId="0f3ca42f-74d2-4585-a65c-4c326252020b" providerId="ADAL" clId="{46B06457-0E21-4320-B310-E332467CDA93}" dt="2024-06-24T17:31:42.573" v="3358" actId="14100"/>
          <ac:grpSpMkLst>
            <pc:docMk/>
            <pc:sldMk cId="609446507" sldId="282"/>
            <ac:grpSpMk id="8" creationId="{25D68438-1CC1-98A9-CF64-AEFD126B6FC1}"/>
          </ac:grpSpMkLst>
        </pc:grpChg>
        <pc:grpChg chg="add mod ord">
          <ac:chgData name="Elizabeth Coit" userId="0f3ca42f-74d2-4585-a65c-4c326252020b" providerId="ADAL" clId="{46B06457-0E21-4320-B310-E332467CDA93}" dt="2024-06-24T17:31:38.367" v="3357" actId="167"/>
          <ac:grpSpMkLst>
            <pc:docMk/>
            <pc:sldMk cId="609446507" sldId="282"/>
            <ac:grpSpMk id="10" creationId="{C8D2E17F-B37B-80D5-E671-24C6129582F1}"/>
          </ac:grpSpMkLst>
        </pc:grpChg>
      </pc:sldChg>
      <pc:sldChg chg="delSp add del setBg delDesignElem">
        <pc:chgData name="Elizabeth Coit" userId="0f3ca42f-74d2-4585-a65c-4c326252020b" providerId="ADAL" clId="{46B06457-0E21-4320-B310-E332467CDA93}" dt="2024-06-24T17:31:59.762" v="3361" actId="47"/>
        <pc:sldMkLst>
          <pc:docMk/>
          <pc:sldMk cId="3885568411" sldId="283"/>
        </pc:sldMkLst>
        <pc:spChg chg="del">
          <ac:chgData name="Elizabeth Coit" userId="0f3ca42f-74d2-4585-a65c-4c326252020b" providerId="ADAL" clId="{46B06457-0E21-4320-B310-E332467CDA93}" dt="2024-06-24T17:25:01.629" v="3280"/>
          <ac:spMkLst>
            <pc:docMk/>
            <pc:sldMk cId="3885568411" sldId="283"/>
            <ac:spMk id="17" creationId="{AD96FDFD-4E42-4A06-B8B5-768A1DB9C2A9}"/>
          </ac:spMkLst>
        </pc:spChg>
      </pc:sldChg>
      <pc:sldChg chg="delSp modSp add del mod setBg delDesignElem">
        <pc:chgData name="Elizabeth Coit" userId="0f3ca42f-74d2-4585-a65c-4c326252020b" providerId="ADAL" clId="{46B06457-0E21-4320-B310-E332467CDA93}" dt="2024-06-24T17:32:20.372" v="3363" actId="47"/>
        <pc:sldMkLst>
          <pc:docMk/>
          <pc:sldMk cId="2204830429" sldId="284"/>
        </pc:sldMkLst>
        <pc:spChg chg="mod">
          <ac:chgData name="Elizabeth Coit" userId="0f3ca42f-74d2-4585-a65c-4c326252020b" providerId="ADAL" clId="{46B06457-0E21-4320-B310-E332467CDA93}" dt="2024-06-24T17:32:14.571" v="3362" actId="207"/>
          <ac:spMkLst>
            <pc:docMk/>
            <pc:sldMk cId="2204830429" sldId="284"/>
            <ac:spMk id="2" creationId="{F0630587-D110-0B1B-F0B9-9C647B66A75A}"/>
          </ac:spMkLst>
        </pc:spChg>
        <pc:spChg chg="mod">
          <ac:chgData name="Elizabeth Coit" userId="0f3ca42f-74d2-4585-a65c-4c326252020b" providerId="ADAL" clId="{46B06457-0E21-4320-B310-E332467CDA93}" dt="2024-06-24T17:32:14.571" v="3362" actId="207"/>
          <ac:spMkLst>
            <pc:docMk/>
            <pc:sldMk cId="2204830429" sldId="284"/>
            <ac:spMk id="4" creationId="{EAA0D2B6-F1E4-0548-24CB-060690E994E3}"/>
          </ac:spMkLst>
        </pc:spChg>
        <pc:grpChg chg="del">
          <ac:chgData name="Elizabeth Coit" userId="0f3ca42f-74d2-4585-a65c-4c326252020b" providerId="ADAL" clId="{46B06457-0E21-4320-B310-E332467CDA93}" dt="2024-06-24T17:25:01.629" v="3280"/>
          <ac:grpSpMkLst>
            <pc:docMk/>
            <pc:sldMk cId="2204830429" sldId="284"/>
            <ac:grpSpMk id="19" creationId="{114ED94A-C85D-4CD3-4205-438D21CE6B38}"/>
          </ac:grpSpMkLst>
        </pc:grpChg>
      </pc:sldChg>
      <pc:sldChg chg="modSp add mod ord setBg">
        <pc:chgData name="Elizabeth Coit" userId="0f3ca42f-74d2-4585-a65c-4c326252020b" providerId="ADAL" clId="{46B06457-0E21-4320-B310-E332467CDA93}" dt="2024-06-24T17:35:20.621" v="3427"/>
        <pc:sldMkLst>
          <pc:docMk/>
          <pc:sldMk cId="4079254160" sldId="285"/>
        </pc:sldMkLst>
        <pc:spChg chg="mod">
          <ac:chgData name="Elizabeth Coit" userId="0f3ca42f-74d2-4585-a65c-4c326252020b" providerId="ADAL" clId="{46B06457-0E21-4320-B310-E332467CDA93}" dt="2024-06-24T17:33:22.217" v="3425" actId="20577"/>
          <ac:spMkLst>
            <pc:docMk/>
            <pc:sldMk cId="4079254160" sldId="285"/>
            <ac:spMk id="24" creationId="{8C347CA1-76A9-CA52-B895-12A217884792}"/>
          </ac:spMkLst>
        </pc:spChg>
      </pc:sldChg>
      <pc:sldChg chg="add ord setBg">
        <pc:chgData name="Elizabeth Coit" userId="0f3ca42f-74d2-4585-a65c-4c326252020b" providerId="ADAL" clId="{46B06457-0E21-4320-B310-E332467CDA93}" dt="2024-06-24T17:35:20.621" v="3427"/>
        <pc:sldMkLst>
          <pc:docMk/>
          <pc:sldMk cId="3589709556" sldId="286"/>
        </pc:sldMkLst>
      </pc:sldChg>
      <pc:sldChg chg="add ord">
        <pc:chgData name="Elizabeth Coit" userId="0f3ca42f-74d2-4585-a65c-4c326252020b" providerId="ADAL" clId="{46B06457-0E21-4320-B310-E332467CDA93}" dt="2024-06-24T17:35:20.621" v="3427"/>
        <pc:sldMkLst>
          <pc:docMk/>
          <pc:sldMk cId="1634421221" sldId="287"/>
        </pc:sldMkLst>
      </pc:sldChg>
      <pc:sldChg chg="delSp add del setBg delDesignElem">
        <pc:chgData name="Elizabeth Coit" userId="0f3ca42f-74d2-4585-a65c-4c326252020b" providerId="ADAL" clId="{46B06457-0E21-4320-B310-E332467CDA93}" dt="2024-06-24T17:36:47.238" v="3438" actId="47"/>
        <pc:sldMkLst>
          <pc:docMk/>
          <pc:sldMk cId="4050174164" sldId="288"/>
        </pc:sldMkLst>
        <pc:spChg chg="del">
          <ac:chgData name="Elizabeth Coit" userId="0f3ca42f-74d2-4585-a65c-4c326252020b" providerId="ADAL" clId="{46B06457-0E21-4320-B310-E332467CDA93}" dt="2024-06-24T17:25:01.629" v="3280"/>
          <ac:spMkLst>
            <pc:docMk/>
            <pc:sldMk cId="4050174164" sldId="288"/>
            <ac:spMk id="9" creationId="{7517A47C-B2E5-4B79-8061-D74B1311AF6E}"/>
          </ac:spMkLst>
        </pc:spChg>
        <pc:spChg chg="del">
          <ac:chgData name="Elizabeth Coit" userId="0f3ca42f-74d2-4585-a65c-4c326252020b" providerId="ADAL" clId="{46B06457-0E21-4320-B310-E332467CDA93}" dt="2024-06-24T17:25:01.629" v="3280"/>
          <ac:spMkLst>
            <pc:docMk/>
            <pc:sldMk cId="4050174164" sldId="288"/>
            <ac:spMk id="11" creationId="{C505E780-2083-4CB5-A42A-5E0E2908ECC3}"/>
          </ac:spMkLst>
        </pc:spChg>
        <pc:spChg chg="del">
          <ac:chgData name="Elizabeth Coit" userId="0f3ca42f-74d2-4585-a65c-4c326252020b" providerId="ADAL" clId="{46B06457-0E21-4320-B310-E332467CDA93}" dt="2024-06-24T17:25:01.629" v="3280"/>
          <ac:spMkLst>
            <pc:docMk/>
            <pc:sldMk cId="4050174164" sldId="288"/>
            <ac:spMk id="13" creationId="{D2C0AE1C-0118-41AE-8A10-7CDCBF10E96F}"/>
          </ac:spMkLst>
        </pc:spChg>
        <pc:spChg chg="del">
          <ac:chgData name="Elizabeth Coit" userId="0f3ca42f-74d2-4585-a65c-4c326252020b" providerId="ADAL" clId="{46B06457-0E21-4320-B310-E332467CDA93}" dt="2024-06-24T17:25:01.629" v="3280"/>
          <ac:spMkLst>
            <pc:docMk/>
            <pc:sldMk cId="4050174164" sldId="288"/>
            <ac:spMk id="15" creationId="{463EEC44-1BA3-44ED-81FC-A644B04B2A44}"/>
          </ac:spMkLst>
        </pc:spChg>
      </pc:sldChg>
      <pc:sldChg chg="new del">
        <pc:chgData name="Elizabeth Coit" userId="0f3ca42f-74d2-4585-a65c-4c326252020b" providerId="ADAL" clId="{46B06457-0E21-4320-B310-E332467CDA93}" dt="2024-06-24T17:48:32.271" v="3927" actId="47"/>
        <pc:sldMkLst>
          <pc:docMk/>
          <pc:sldMk cId="1973309246" sldId="289"/>
        </pc:sldMkLst>
      </pc:sldChg>
      <pc:sldChg chg="addSp delSp modSp new mod setBg">
        <pc:chgData name="Elizabeth Coit" userId="0f3ca42f-74d2-4585-a65c-4c326252020b" providerId="ADAL" clId="{46B06457-0E21-4320-B310-E332467CDA93}" dt="2024-06-24T18:36:33.410" v="4315" actId="20577"/>
        <pc:sldMkLst>
          <pc:docMk/>
          <pc:sldMk cId="2969988213" sldId="290"/>
        </pc:sldMkLst>
        <pc:spChg chg="mod">
          <ac:chgData name="Elizabeth Coit" userId="0f3ca42f-74d2-4585-a65c-4c326252020b" providerId="ADAL" clId="{46B06457-0E21-4320-B310-E332467CDA93}" dt="2024-06-24T17:56:48.837" v="3995" actId="20577"/>
          <ac:spMkLst>
            <pc:docMk/>
            <pc:sldMk cId="2969988213" sldId="290"/>
            <ac:spMk id="2" creationId="{35A8E91F-1726-9C42-7AAC-B513D9C01543}"/>
          </ac:spMkLst>
        </pc:spChg>
        <pc:spChg chg="del mod">
          <ac:chgData name="Elizabeth Coit" userId="0f3ca42f-74d2-4585-a65c-4c326252020b" providerId="ADAL" clId="{46B06457-0E21-4320-B310-E332467CDA93}" dt="2024-06-24T17:42:35.081" v="3773" actId="26606"/>
          <ac:spMkLst>
            <pc:docMk/>
            <pc:sldMk cId="2969988213" sldId="290"/>
            <ac:spMk id="3" creationId="{096D2C48-8436-EB87-EF4B-717D4F4C2C39}"/>
          </ac:spMkLst>
        </pc:spChg>
        <pc:spChg chg="add">
          <ac:chgData name="Elizabeth Coit" userId="0f3ca42f-74d2-4585-a65c-4c326252020b" providerId="ADAL" clId="{46B06457-0E21-4320-B310-E332467CDA93}" dt="2024-06-24T17:42:35.081" v="3773" actId="26606"/>
          <ac:spMkLst>
            <pc:docMk/>
            <pc:sldMk cId="2969988213" sldId="290"/>
            <ac:spMk id="9" creationId="{BACC6370-2D7E-4714-9D71-7542949D7D5D}"/>
          </ac:spMkLst>
        </pc:spChg>
        <pc:spChg chg="add">
          <ac:chgData name="Elizabeth Coit" userId="0f3ca42f-74d2-4585-a65c-4c326252020b" providerId="ADAL" clId="{46B06457-0E21-4320-B310-E332467CDA93}" dt="2024-06-24T17:42:35.081" v="3773" actId="26606"/>
          <ac:spMkLst>
            <pc:docMk/>
            <pc:sldMk cId="2969988213" sldId="290"/>
            <ac:spMk id="11" creationId="{256B2C21-A230-48C0-8DF1-C46611373C44}"/>
          </ac:spMkLst>
        </pc:spChg>
        <pc:spChg chg="add">
          <ac:chgData name="Elizabeth Coit" userId="0f3ca42f-74d2-4585-a65c-4c326252020b" providerId="ADAL" clId="{46B06457-0E21-4320-B310-E332467CDA93}" dt="2024-06-24T17:42:35.081" v="3773" actId="26606"/>
          <ac:spMkLst>
            <pc:docMk/>
            <pc:sldMk cId="2969988213" sldId="290"/>
            <ac:spMk id="13" creationId="{3847E18C-932D-4C95-AABA-FEC7C9499AD7}"/>
          </ac:spMkLst>
        </pc:spChg>
        <pc:spChg chg="add">
          <ac:chgData name="Elizabeth Coit" userId="0f3ca42f-74d2-4585-a65c-4c326252020b" providerId="ADAL" clId="{46B06457-0E21-4320-B310-E332467CDA93}" dt="2024-06-24T17:42:35.081" v="3773" actId="26606"/>
          <ac:spMkLst>
            <pc:docMk/>
            <pc:sldMk cId="2969988213" sldId="290"/>
            <ac:spMk id="15" creationId="{3150CB11-0C61-439E-910F-5787759E72A0}"/>
          </ac:spMkLst>
        </pc:spChg>
        <pc:spChg chg="add">
          <ac:chgData name="Elizabeth Coit" userId="0f3ca42f-74d2-4585-a65c-4c326252020b" providerId="ADAL" clId="{46B06457-0E21-4320-B310-E332467CDA93}" dt="2024-06-24T17:42:35.081" v="3773" actId="26606"/>
          <ac:spMkLst>
            <pc:docMk/>
            <pc:sldMk cId="2969988213" sldId="290"/>
            <ac:spMk id="17" creationId="{43F8A58B-5155-44CE-A5FF-7647B47D0A7A}"/>
          </ac:spMkLst>
        </pc:spChg>
        <pc:spChg chg="add">
          <ac:chgData name="Elizabeth Coit" userId="0f3ca42f-74d2-4585-a65c-4c326252020b" providerId="ADAL" clId="{46B06457-0E21-4320-B310-E332467CDA93}" dt="2024-06-24T17:42:35.081" v="3773" actId="26606"/>
          <ac:spMkLst>
            <pc:docMk/>
            <pc:sldMk cId="2969988213" sldId="290"/>
            <ac:spMk id="19" creationId="{443F2ACA-E6D6-4028-82DD-F03C262D5DE6}"/>
          </ac:spMkLst>
        </pc:spChg>
        <pc:graphicFrameChg chg="add mod">
          <ac:chgData name="Elizabeth Coit" userId="0f3ca42f-74d2-4585-a65c-4c326252020b" providerId="ADAL" clId="{46B06457-0E21-4320-B310-E332467CDA93}" dt="2024-06-24T18:36:33.410" v="4315" actId="20577"/>
          <ac:graphicFrameMkLst>
            <pc:docMk/>
            <pc:sldMk cId="2969988213" sldId="290"/>
            <ac:graphicFrameMk id="5" creationId="{2ADEFAED-EE0C-3754-3223-F90EFF8D3002}"/>
          </ac:graphicFrameMkLst>
        </pc:graphicFrameChg>
      </pc:sldChg>
      <pc:sldChg chg="new del">
        <pc:chgData name="Elizabeth Coit" userId="0f3ca42f-74d2-4585-a65c-4c326252020b" providerId="ADAL" clId="{46B06457-0E21-4320-B310-E332467CDA93}" dt="2024-06-24T17:39:12.446" v="3449" actId="47"/>
        <pc:sldMkLst>
          <pc:docMk/>
          <pc:sldMk cId="3548665171" sldId="291"/>
        </pc:sldMkLst>
      </pc:sldChg>
      <pc:sldChg chg="new">
        <pc:chgData name="Elizabeth Coit" userId="0f3ca42f-74d2-4585-a65c-4c326252020b" providerId="ADAL" clId="{46B06457-0E21-4320-B310-E332467CDA93}" dt="2024-06-24T17:36:10.120" v="3432" actId="680"/>
        <pc:sldMkLst>
          <pc:docMk/>
          <pc:sldMk cId="1649120431" sldId="292"/>
        </pc:sldMkLst>
      </pc:sldChg>
      <pc:sldChg chg="modSp add mod setBg modAnim">
        <pc:chgData name="Elizabeth Coit" userId="0f3ca42f-74d2-4585-a65c-4c326252020b" providerId="ADAL" clId="{46B06457-0E21-4320-B310-E332467CDA93}" dt="2024-06-24T17:55:49.901" v="3975" actId="1076"/>
        <pc:sldMkLst>
          <pc:docMk/>
          <pc:sldMk cId="1980361326" sldId="293"/>
        </pc:sldMkLst>
        <pc:spChg chg="mod">
          <ac:chgData name="Elizabeth Coit" userId="0f3ca42f-74d2-4585-a65c-4c326252020b" providerId="ADAL" clId="{46B06457-0E21-4320-B310-E332467CDA93}" dt="2024-06-24T17:55:49.901" v="3975" actId="1076"/>
          <ac:spMkLst>
            <pc:docMk/>
            <pc:sldMk cId="1980361326" sldId="293"/>
            <ac:spMk id="3" creationId="{3816D5BD-3B0F-6B8D-F82C-2C2EDF871F13}"/>
          </ac:spMkLst>
        </pc:spChg>
      </pc:sldChg>
      <pc:sldChg chg="addSp delSp modSp add mod setBg delDesignElem">
        <pc:chgData name="Elizabeth Coit" userId="0f3ca42f-74d2-4585-a65c-4c326252020b" providerId="ADAL" clId="{46B06457-0E21-4320-B310-E332467CDA93}" dt="2024-06-24T18:00:19.567" v="4191" actId="1076"/>
        <pc:sldMkLst>
          <pc:docMk/>
          <pc:sldMk cId="692665789" sldId="294"/>
        </pc:sldMkLst>
        <pc:spChg chg="del">
          <ac:chgData name="Elizabeth Coit" userId="0f3ca42f-74d2-4585-a65c-4c326252020b" providerId="ADAL" clId="{46B06457-0E21-4320-B310-E332467CDA93}" dt="2024-06-24T17:57:27.622" v="4002" actId="478"/>
          <ac:spMkLst>
            <pc:docMk/>
            <pc:sldMk cId="692665789" sldId="294"/>
            <ac:spMk id="2" creationId="{35A8E91F-1726-9C42-7AAC-B513D9C01543}"/>
          </ac:spMkLst>
        </pc:spChg>
        <pc:spChg chg="add mod">
          <ac:chgData name="Elizabeth Coit" userId="0f3ca42f-74d2-4585-a65c-4c326252020b" providerId="ADAL" clId="{46B06457-0E21-4320-B310-E332467CDA93}" dt="2024-06-24T17:57:45.587" v="4019" actId="20577"/>
          <ac:spMkLst>
            <pc:docMk/>
            <pc:sldMk cId="692665789" sldId="294"/>
            <ac:spMk id="4" creationId="{5B07DDE2-7182-57F0-F8CF-AB2FBCD403BB}"/>
          </ac:spMkLst>
        </pc:spChg>
        <pc:spChg chg="del">
          <ac:chgData name="Elizabeth Coit" userId="0f3ca42f-74d2-4585-a65c-4c326252020b" providerId="ADAL" clId="{46B06457-0E21-4320-B310-E332467CDA93}" dt="2024-06-24T17:56:55.613" v="3997"/>
          <ac:spMkLst>
            <pc:docMk/>
            <pc:sldMk cId="692665789" sldId="294"/>
            <ac:spMk id="9" creationId="{BACC6370-2D7E-4714-9D71-7542949D7D5D}"/>
          </ac:spMkLst>
        </pc:spChg>
        <pc:spChg chg="add">
          <ac:chgData name="Elizabeth Coit" userId="0f3ca42f-74d2-4585-a65c-4c326252020b" providerId="ADAL" clId="{46B06457-0E21-4320-B310-E332467CDA93}" dt="2024-06-24T17:57:39.801" v="4003" actId="26606"/>
          <ac:spMkLst>
            <pc:docMk/>
            <pc:sldMk cId="692665789" sldId="294"/>
            <ac:spMk id="10" creationId="{C4285719-470E-454C-AF62-8323075F1F5B}"/>
          </ac:spMkLst>
        </pc:spChg>
        <pc:spChg chg="del">
          <ac:chgData name="Elizabeth Coit" userId="0f3ca42f-74d2-4585-a65c-4c326252020b" providerId="ADAL" clId="{46B06457-0E21-4320-B310-E332467CDA93}" dt="2024-06-24T17:56:55.613" v="3997"/>
          <ac:spMkLst>
            <pc:docMk/>
            <pc:sldMk cId="692665789" sldId="294"/>
            <ac:spMk id="11" creationId="{256B2C21-A230-48C0-8DF1-C46611373C44}"/>
          </ac:spMkLst>
        </pc:spChg>
        <pc:spChg chg="add">
          <ac:chgData name="Elizabeth Coit" userId="0f3ca42f-74d2-4585-a65c-4c326252020b" providerId="ADAL" clId="{46B06457-0E21-4320-B310-E332467CDA93}" dt="2024-06-24T17:57:39.801" v="4003" actId="26606"/>
          <ac:spMkLst>
            <pc:docMk/>
            <pc:sldMk cId="692665789" sldId="294"/>
            <ac:spMk id="12" creationId="{CD9FE4EF-C4D8-49A0-B2FF-81D8DB7D8A24}"/>
          </ac:spMkLst>
        </pc:spChg>
        <pc:spChg chg="del">
          <ac:chgData name="Elizabeth Coit" userId="0f3ca42f-74d2-4585-a65c-4c326252020b" providerId="ADAL" clId="{46B06457-0E21-4320-B310-E332467CDA93}" dt="2024-06-24T17:56:55.613" v="3997"/>
          <ac:spMkLst>
            <pc:docMk/>
            <pc:sldMk cId="692665789" sldId="294"/>
            <ac:spMk id="13" creationId="{3847E18C-932D-4C95-AABA-FEC7C9499AD7}"/>
          </ac:spMkLst>
        </pc:spChg>
        <pc:spChg chg="add">
          <ac:chgData name="Elizabeth Coit" userId="0f3ca42f-74d2-4585-a65c-4c326252020b" providerId="ADAL" clId="{46B06457-0E21-4320-B310-E332467CDA93}" dt="2024-06-24T17:57:39.801" v="4003" actId="26606"/>
          <ac:spMkLst>
            <pc:docMk/>
            <pc:sldMk cId="692665789" sldId="294"/>
            <ac:spMk id="14" creationId="{4300840D-0A0B-4512-BACA-B439D5B9C57C}"/>
          </ac:spMkLst>
        </pc:spChg>
        <pc:spChg chg="del">
          <ac:chgData name="Elizabeth Coit" userId="0f3ca42f-74d2-4585-a65c-4c326252020b" providerId="ADAL" clId="{46B06457-0E21-4320-B310-E332467CDA93}" dt="2024-06-24T17:56:55.613" v="3997"/>
          <ac:spMkLst>
            <pc:docMk/>
            <pc:sldMk cId="692665789" sldId="294"/>
            <ac:spMk id="15" creationId="{3150CB11-0C61-439E-910F-5787759E72A0}"/>
          </ac:spMkLst>
        </pc:spChg>
        <pc:spChg chg="add">
          <ac:chgData name="Elizabeth Coit" userId="0f3ca42f-74d2-4585-a65c-4c326252020b" providerId="ADAL" clId="{46B06457-0E21-4320-B310-E332467CDA93}" dt="2024-06-24T17:57:39.801" v="4003" actId="26606"/>
          <ac:spMkLst>
            <pc:docMk/>
            <pc:sldMk cId="692665789" sldId="294"/>
            <ac:spMk id="16" creationId="{D2B78728-A580-49A7-84F9-6EF6F583ADE0}"/>
          </ac:spMkLst>
        </pc:spChg>
        <pc:spChg chg="del">
          <ac:chgData name="Elizabeth Coit" userId="0f3ca42f-74d2-4585-a65c-4c326252020b" providerId="ADAL" clId="{46B06457-0E21-4320-B310-E332467CDA93}" dt="2024-06-24T17:56:55.613" v="3997"/>
          <ac:spMkLst>
            <pc:docMk/>
            <pc:sldMk cId="692665789" sldId="294"/>
            <ac:spMk id="17" creationId="{43F8A58B-5155-44CE-A5FF-7647B47D0A7A}"/>
          </ac:spMkLst>
        </pc:spChg>
        <pc:spChg chg="add">
          <ac:chgData name="Elizabeth Coit" userId="0f3ca42f-74d2-4585-a65c-4c326252020b" providerId="ADAL" clId="{46B06457-0E21-4320-B310-E332467CDA93}" dt="2024-06-24T17:57:39.801" v="4003" actId="26606"/>
          <ac:spMkLst>
            <pc:docMk/>
            <pc:sldMk cId="692665789" sldId="294"/>
            <ac:spMk id="18" creationId="{38FAA1A1-D861-433F-88FA-1E9D6FD31D11}"/>
          </ac:spMkLst>
        </pc:spChg>
        <pc:spChg chg="del">
          <ac:chgData name="Elizabeth Coit" userId="0f3ca42f-74d2-4585-a65c-4c326252020b" providerId="ADAL" clId="{46B06457-0E21-4320-B310-E332467CDA93}" dt="2024-06-24T17:56:55.613" v="3997"/>
          <ac:spMkLst>
            <pc:docMk/>
            <pc:sldMk cId="692665789" sldId="294"/>
            <ac:spMk id="19" creationId="{443F2ACA-E6D6-4028-82DD-F03C262D5DE6}"/>
          </ac:spMkLst>
        </pc:spChg>
        <pc:spChg chg="add">
          <ac:chgData name="Elizabeth Coit" userId="0f3ca42f-74d2-4585-a65c-4c326252020b" providerId="ADAL" clId="{46B06457-0E21-4320-B310-E332467CDA93}" dt="2024-06-24T17:57:39.801" v="4003" actId="26606"/>
          <ac:spMkLst>
            <pc:docMk/>
            <pc:sldMk cId="692665789" sldId="294"/>
            <ac:spMk id="20" creationId="{8D71EDA1-87BF-4D5D-AB79-F346FD19278A}"/>
          </ac:spMkLst>
        </pc:spChg>
        <pc:graphicFrameChg chg="mod ord modGraphic">
          <ac:chgData name="Elizabeth Coit" userId="0f3ca42f-74d2-4585-a65c-4c326252020b" providerId="ADAL" clId="{46B06457-0E21-4320-B310-E332467CDA93}" dt="2024-06-24T18:00:19.567" v="4191" actId="1076"/>
          <ac:graphicFrameMkLst>
            <pc:docMk/>
            <pc:sldMk cId="692665789" sldId="294"/>
            <ac:graphicFrameMk id="5" creationId="{2ADEFAED-EE0C-3754-3223-F90EFF8D3002}"/>
          </ac:graphicFrameMkLst>
        </pc:graphicFrameChg>
      </pc:sldChg>
    </pc:docChg>
  </pc:docChgLst>
  <pc:docChgLst>
    <pc:chgData name="Elizabeth Coit" userId="S::liz.coit@mccoyouth.org::0f3ca42f-74d2-4585-a65c-4c326252020b" providerId="AD" clId="Web-{C284610B-1790-1DE0-7892-522B3C973218}"/>
    <pc:docChg chg="addSld delSld modSld sldOrd">
      <pc:chgData name="Elizabeth Coit" userId="S::liz.coit@mccoyouth.org::0f3ca42f-74d2-4585-a65c-4c326252020b" providerId="AD" clId="Web-{C284610B-1790-1DE0-7892-522B3C973218}" dt="2024-06-25T17:42:09.069" v="2193" actId="20577"/>
      <pc:docMkLst>
        <pc:docMk/>
      </pc:docMkLst>
      <pc:sldChg chg="addSp delSp modSp">
        <pc:chgData name="Elizabeth Coit" userId="S::liz.coit@mccoyouth.org::0f3ca42f-74d2-4585-a65c-4c326252020b" providerId="AD" clId="Web-{C284610B-1790-1DE0-7892-522B3C973218}" dt="2024-06-25T15:32:38.225" v="761"/>
        <pc:sldMkLst>
          <pc:docMk/>
          <pc:sldMk cId="3360832997" sldId="259"/>
        </pc:sldMkLst>
        <pc:spChg chg="mod or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6" creationId="{EB771E6F-2E64-708A-F260-54AED65B338C}"/>
          </ac:spMkLst>
        </pc:spChg>
        <pc:spChg chg="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15" creationId="{C184214C-6D3D-37CB-1E2A-C9164C460846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71" creationId="{B0797534-54C0-F068-B215-F4A828357D35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72" creationId="{514EEAF8-B546-F933-359C-2C6986AA8F49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73" creationId="{437330D1-353B-94FF-6DB8-FEF3D469DCC1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74" creationId="{ED6F82E6-56AF-E88D-085D-E1AA5499EA96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75" creationId="{333ED3B6-F19C-6A6E-3BEA-222A7CACA6F0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76" creationId="{F7A25E73-02DA-5587-1CB4-8AC7579572E2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77" creationId="{8A60E04D-1BD1-B5D0-0708-B567CD30B097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78" creationId="{C7045FB9-7396-76C3-C9D9-DD9726CEAC22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79" creationId="{4054ABF1-42A2-35BE-D6B0-5C0E06F2B0F7}"/>
          </ac:spMkLst>
        </pc:spChg>
        <pc:spChg chg="ad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88" creationId="{7301F447-EEF7-48F5-AF73-7566EE7F64AD}"/>
          </ac:spMkLst>
        </pc:spChg>
        <pc:spChg chg="ad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90" creationId="{F7117410-A2A4-4085-9ADC-46744551DBDE}"/>
          </ac:spMkLst>
        </pc:spChg>
        <pc:spChg chg="add">
          <ac:chgData name="Elizabeth Coit" userId="S::liz.coit@mccoyouth.org::0f3ca42f-74d2-4585-a65c-4c326252020b" providerId="AD" clId="Web-{C284610B-1790-1DE0-7892-522B3C973218}" dt="2024-06-25T15:32:38.225" v="761"/>
          <ac:spMkLst>
            <pc:docMk/>
            <pc:sldMk cId="3360832997" sldId="259"/>
            <ac:spMk id="3892" creationId="{99F74EB5-E547-4FB4-95F5-BCC788F3C4A0}"/>
          </ac:spMkLst>
        </pc:spChg>
        <pc:graphicFrameChg chg="add del mod modGraphic">
          <ac:chgData name="Elizabeth Coit" userId="S::liz.coit@mccoyouth.org::0f3ca42f-74d2-4585-a65c-4c326252020b" providerId="AD" clId="Web-{C284610B-1790-1DE0-7892-522B3C973218}" dt="2024-06-25T15:18:26.738" v="367"/>
          <ac:graphicFrameMkLst>
            <pc:docMk/>
            <pc:sldMk cId="3360832997" sldId="259"/>
            <ac:graphicFrameMk id="2" creationId="{98E38BCD-367A-4A92-5FE4-1510538C2317}"/>
          </ac:graphicFrameMkLst>
        </pc:graphicFrameChg>
        <pc:graphicFrameChg chg="add del mod modGraphic">
          <ac:chgData name="Elizabeth Coit" userId="S::liz.coit@mccoyouth.org::0f3ca42f-74d2-4585-a65c-4c326252020b" providerId="AD" clId="Web-{C284610B-1790-1DE0-7892-522B3C973218}" dt="2024-06-25T15:19:49.082" v="388"/>
          <ac:graphicFrameMkLst>
            <pc:docMk/>
            <pc:sldMk cId="3360832997" sldId="259"/>
            <ac:graphicFrameMk id="1991" creationId="{ECEF9116-7A58-D862-C030-F39E2DA0BBC4}"/>
          </ac:graphicFrameMkLst>
        </pc:graphicFrameChg>
        <pc:graphicFrameChg chg="add del mod modGraphic">
          <ac:chgData name="Elizabeth Coit" userId="S::liz.coit@mccoyouth.org::0f3ca42f-74d2-4585-a65c-4c326252020b" providerId="AD" clId="Web-{C284610B-1790-1DE0-7892-522B3C973218}" dt="2024-06-25T15:23:15.942" v="535"/>
          <ac:graphicFrameMkLst>
            <pc:docMk/>
            <pc:sldMk cId="3360832997" sldId="259"/>
            <ac:graphicFrameMk id="2164" creationId="{C93195D0-76D0-07E8-3B41-813615D08450}"/>
          </ac:graphicFrameMkLst>
        </pc:graphicFrameChg>
        <pc:cxnChg chg="add mod">
          <ac:chgData name="Elizabeth Coit" userId="S::liz.coit@mccoyouth.org::0f3ca42f-74d2-4585-a65c-4c326252020b" providerId="AD" clId="Web-{C284610B-1790-1DE0-7892-522B3C973218}" dt="2024-06-25T15:32:38.225" v="761"/>
          <ac:cxnSpMkLst>
            <pc:docMk/>
            <pc:sldMk cId="3360832997" sldId="259"/>
            <ac:cxnSpMk id="3880" creationId="{D0F6D37E-E409-83BD-4303-F73287935D4E}"/>
          </ac:cxnSpMkLst>
        </pc:cxnChg>
        <pc:cxnChg chg="add mod">
          <ac:chgData name="Elizabeth Coit" userId="S::liz.coit@mccoyouth.org::0f3ca42f-74d2-4585-a65c-4c326252020b" providerId="AD" clId="Web-{C284610B-1790-1DE0-7892-522B3C973218}" dt="2024-06-25T15:32:38.225" v="761"/>
          <ac:cxnSpMkLst>
            <pc:docMk/>
            <pc:sldMk cId="3360832997" sldId="259"/>
            <ac:cxnSpMk id="3881" creationId="{DF2D6071-A924-813D-DC87-7B47B468D232}"/>
          </ac:cxnSpMkLst>
        </pc:cxnChg>
        <pc:cxnChg chg="add mod">
          <ac:chgData name="Elizabeth Coit" userId="S::liz.coit@mccoyouth.org::0f3ca42f-74d2-4585-a65c-4c326252020b" providerId="AD" clId="Web-{C284610B-1790-1DE0-7892-522B3C973218}" dt="2024-06-25T15:32:38.225" v="761"/>
          <ac:cxnSpMkLst>
            <pc:docMk/>
            <pc:sldMk cId="3360832997" sldId="259"/>
            <ac:cxnSpMk id="3882" creationId="{9E70CC32-D4CA-F208-D071-6297C669880A}"/>
          </ac:cxnSpMkLst>
        </pc:cxnChg>
        <pc:cxnChg chg="add mod">
          <ac:chgData name="Elizabeth Coit" userId="S::liz.coit@mccoyouth.org::0f3ca42f-74d2-4585-a65c-4c326252020b" providerId="AD" clId="Web-{C284610B-1790-1DE0-7892-522B3C973218}" dt="2024-06-25T15:32:38.225" v="761"/>
          <ac:cxnSpMkLst>
            <pc:docMk/>
            <pc:sldMk cId="3360832997" sldId="259"/>
            <ac:cxnSpMk id="3883" creationId="{81F5F3D3-E09C-9151-D70A-512C075A8509}"/>
          </ac:cxnSpMkLst>
        </pc:cxnChg>
      </pc:sldChg>
      <pc:sldChg chg="modSp">
        <pc:chgData name="Elizabeth Coit" userId="S::liz.coit@mccoyouth.org::0f3ca42f-74d2-4585-a65c-4c326252020b" providerId="AD" clId="Web-{C284610B-1790-1DE0-7892-522B3C973218}" dt="2024-06-25T17:29:50.517" v="2123" actId="20577"/>
        <pc:sldMkLst>
          <pc:docMk/>
          <pc:sldMk cId="922919097" sldId="264"/>
        </pc:sldMkLst>
        <pc:spChg chg="mod">
          <ac:chgData name="Elizabeth Coit" userId="S::liz.coit@mccoyouth.org::0f3ca42f-74d2-4585-a65c-4c326252020b" providerId="AD" clId="Web-{C284610B-1790-1DE0-7892-522B3C973218}" dt="2024-06-25T17:29:50.517" v="2123" actId="20577"/>
          <ac:spMkLst>
            <pc:docMk/>
            <pc:sldMk cId="922919097" sldId="264"/>
            <ac:spMk id="9" creationId="{0A235FCE-8004-12AC-2237-91A33B4BB016}"/>
          </ac:spMkLst>
        </pc:spChg>
      </pc:sldChg>
      <pc:sldChg chg="ord">
        <pc:chgData name="Elizabeth Coit" userId="S::liz.coit@mccoyouth.org::0f3ca42f-74d2-4585-a65c-4c326252020b" providerId="AD" clId="Web-{C284610B-1790-1DE0-7892-522B3C973218}" dt="2024-06-25T16:14:00.890" v="1217"/>
        <pc:sldMkLst>
          <pc:docMk/>
          <pc:sldMk cId="1565327980" sldId="265"/>
        </pc:sldMkLst>
      </pc:sldChg>
      <pc:sldChg chg="modSp">
        <pc:chgData name="Elizabeth Coit" userId="S::liz.coit@mccoyouth.org::0f3ca42f-74d2-4585-a65c-4c326252020b" providerId="AD" clId="Web-{C284610B-1790-1DE0-7892-522B3C973218}" dt="2024-06-25T15:34:06.569" v="763" actId="1076"/>
        <pc:sldMkLst>
          <pc:docMk/>
          <pc:sldMk cId="4066298049" sldId="266"/>
        </pc:sldMkLst>
        <pc:spChg chg="mod">
          <ac:chgData name="Elizabeth Coit" userId="S::liz.coit@mccoyouth.org::0f3ca42f-74d2-4585-a65c-4c326252020b" providerId="AD" clId="Web-{C284610B-1790-1DE0-7892-522B3C973218}" dt="2024-06-25T15:34:06.569" v="763" actId="1076"/>
          <ac:spMkLst>
            <pc:docMk/>
            <pc:sldMk cId="4066298049" sldId="266"/>
            <ac:spMk id="3" creationId="{3816D5BD-3B0F-6B8D-F82C-2C2EDF871F13}"/>
          </ac:spMkLst>
        </pc:spChg>
      </pc:sldChg>
      <pc:sldChg chg="modSp">
        <pc:chgData name="Elizabeth Coit" userId="S::liz.coit@mccoyouth.org::0f3ca42f-74d2-4585-a65c-4c326252020b" providerId="AD" clId="Web-{C284610B-1790-1DE0-7892-522B3C973218}" dt="2024-06-25T17:31:10.848" v="2126" actId="20577"/>
        <pc:sldMkLst>
          <pc:docMk/>
          <pc:sldMk cId="1691342396" sldId="269"/>
        </pc:sldMkLst>
        <pc:spChg chg="mod">
          <ac:chgData name="Elizabeth Coit" userId="S::liz.coit@mccoyouth.org::0f3ca42f-74d2-4585-a65c-4c326252020b" providerId="AD" clId="Web-{C284610B-1790-1DE0-7892-522B3C973218}" dt="2024-06-25T17:31:10.848" v="2126" actId="20577"/>
          <ac:spMkLst>
            <pc:docMk/>
            <pc:sldMk cId="1691342396" sldId="269"/>
            <ac:spMk id="3" creationId="{FAC777C9-4F36-522D-9C36-0CB4EF0759B9}"/>
          </ac:spMkLst>
        </pc:spChg>
      </pc:sldChg>
      <pc:sldChg chg="ord">
        <pc:chgData name="Elizabeth Coit" userId="S::liz.coit@mccoyouth.org::0f3ca42f-74d2-4585-a65c-4c326252020b" providerId="AD" clId="Web-{C284610B-1790-1DE0-7892-522B3C973218}" dt="2024-06-25T16:14:08" v="1219"/>
        <pc:sldMkLst>
          <pc:docMk/>
          <pc:sldMk cId="520161782" sldId="271"/>
        </pc:sldMkLst>
      </pc:sldChg>
      <pc:sldChg chg="addSp delSp modSp mod ord setBg setClrOvrMap">
        <pc:chgData name="Elizabeth Coit" userId="S::liz.coit@mccoyouth.org::0f3ca42f-74d2-4585-a65c-4c326252020b" providerId="AD" clId="Web-{C284610B-1790-1DE0-7892-522B3C973218}" dt="2024-06-25T17:38:17.422" v="2180" actId="20577"/>
        <pc:sldMkLst>
          <pc:docMk/>
          <pc:sldMk cId="1621727044" sldId="278"/>
        </pc:sldMkLst>
        <pc:spChg chg="del mod">
          <ac:chgData name="Elizabeth Coit" userId="S::liz.coit@mccoyouth.org::0f3ca42f-74d2-4585-a65c-4c326252020b" providerId="AD" clId="Web-{C284610B-1790-1DE0-7892-522B3C973218}" dt="2024-06-25T17:33:28.039" v="2129"/>
          <ac:spMkLst>
            <pc:docMk/>
            <pc:sldMk cId="1621727044" sldId="278"/>
            <ac:spMk id="2" creationId="{381ABA12-18AB-4010-9154-3628AC30B6BF}"/>
          </ac:spMkLst>
        </pc:spChg>
        <pc:spChg chg="mod">
          <ac:chgData name="Elizabeth Coit" userId="S::liz.coit@mccoyouth.org::0f3ca42f-74d2-4585-a65c-4c326252020b" providerId="AD" clId="Web-{C284610B-1790-1DE0-7892-522B3C973218}" dt="2024-06-25T17:37:49.343" v="2178" actId="1076"/>
          <ac:spMkLst>
            <pc:docMk/>
            <pc:sldMk cId="1621727044" sldId="278"/>
            <ac:spMk id="3" creationId="{476170C0-9105-D32E-7BBA-37DB1E9E474A}"/>
          </ac:spMkLst>
        </pc:spChg>
        <pc:spChg chg="mod">
          <ac:chgData name="Elizabeth Coit" userId="S::liz.coit@mccoyouth.org::0f3ca42f-74d2-4585-a65c-4c326252020b" providerId="AD" clId="Web-{C284610B-1790-1DE0-7892-522B3C973218}" dt="2024-06-25T17:38:17.422" v="2180" actId="20577"/>
          <ac:spMkLst>
            <pc:docMk/>
            <pc:sldMk cId="1621727044" sldId="278"/>
            <ac:spMk id="4" creationId="{9D287D62-6B73-67C6-5229-D68F0CDF38F7}"/>
          </ac:spMkLst>
        </pc:spChg>
        <pc:spChg chg="add del mod">
          <ac:chgData name="Elizabeth Coit" userId="S::liz.coit@mccoyouth.org::0f3ca42f-74d2-4585-a65c-4c326252020b" providerId="AD" clId="Web-{C284610B-1790-1DE0-7892-522B3C973218}" dt="2024-06-25T17:34:08.446" v="2136"/>
          <ac:spMkLst>
            <pc:docMk/>
            <pc:sldMk cId="1621727044" sldId="278"/>
            <ac:spMk id="6" creationId="{BDBCFBEF-6E68-561C-2663-398650B4C220}"/>
          </ac:spMkLst>
        </pc:spChg>
        <pc:spChg chg="del mod">
          <ac:chgData name="Elizabeth Coit" userId="S::liz.coit@mccoyouth.org::0f3ca42f-74d2-4585-a65c-4c326252020b" providerId="AD" clId="Web-{C284610B-1790-1DE0-7892-522B3C973218}" dt="2024-06-25T17:34:54.073" v="2137"/>
          <ac:spMkLst>
            <pc:docMk/>
            <pc:sldMk cId="1621727044" sldId="278"/>
            <ac:spMk id="13" creationId="{4C608BEB-860E-4094-8511-78603564A75E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7:35:42.011" v="2142"/>
          <ac:spMkLst>
            <pc:docMk/>
            <pc:sldMk cId="1621727044" sldId="278"/>
            <ac:spMk id="19" creationId="{4C608BEB-860E-4094-8511-78603564A75E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7:35:44.699" v="2144"/>
          <ac:spMkLst>
            <pc:docMk/>
            <pc:sldMk cId="1621727044" sldId="278"/>
            <ac:spMk id="23" creationId="{1DE7243B-5109-444B-8FAF-7437C66BC0E9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7:35:44.699" v="2144"/>
          <ac:spMkLst>
            <pc:docMk/>
            <pc:sldMk cId="1621727044" sldId="278"/>
            <ac:spMk id="24" creationId="{4C5D6221-DA7B-4611-AA26-7D8E349FDE96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7:35:48.043" v="2146"/>
          <ac:spMkLst>
            <pc:docMk/>
            <pc:sldMk cId="1621727044" sldId="278"/>
            <ac:spMk id="26" creationId="{428D436F-9ACD-4C92-AFC8-C934C527A6A4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7:35:48.043" v="2146"/>
          <ac:spMkLst>
            <pc:docMk/>
            <pc:sldMk cId="1621727044" sldId="278"/>
            <ac:spMk id="27" creationId="{090538E0-A884-4E60-A6AB-77D830E2FCED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7:35:48.043" v="2146"/>
          <ac:spMkLst>
            <pc:docMk/>
            <pc:sldMk cId="1621727044" sldId="278"/>
            <ac:spMk id="28" creationId="{DB0D7DD0-1C67-4D4C-9E06-678233DB8468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7:36:54.248" v="2165"/>
          <ac:spMkLst>
            <pc:docMk/>
            <pc:sldMk cId="1621727044" sldId="278"/>
            <ac:spMk id="30" creationId="{21739CA5-F0F5-48E1-8E8C-F24B71827E46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7:36:54.248" v="2165"/>
          <ac:spMkLst>
            <pc:docMk/>
            <pc:sldMk cId="1621727044" sldId="278"/>
            <ac:spMk id="31" creationId="{3EAD2937-F230-41D4-B9C5-975B129BFC20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7:36:54.248" v="2165"/>
          <ac:spMkLst>
            <pc:docMk/>
            <pc:sldMk cId="1621727044" sldId="278"/>
            <ac:spMk id="32" creationId="{CCD444A3-C338-4886-B7F1-4BA2AF46EB64}"/>
          </ac:spMkLst>
        </pc:spChg>
        <pc:spChg chg="add">
          <ac:chgData name="Elizabeth Coit" userId="S::liz.coit@mccoyouth.org::0f3ca42f-74d2-4585-a65c-4c326252020b" providerId="AD" clId="Web-{C284610B-1790-1DE0-7892-522B3C973218}" dt="2024-06-25T17:36:54.248" v="2165"/>
          <ac:spMkLst>
            <pc:docMk/>
            <pc:sldMk cId="1621727044" sldId="278"/>
            <ac:spMk id="37" creationId="{4FFBEE45-F140-49D5-85EA-C78C24340B23}"/>
          </ac:spMkLst>
        </pc:spChg>
        <pc:cxnChg chg="add mod">
          <ac:chgData name="Elizabeth Coit" userId="S::liz.coit@mccoyouth.org::0f3ca42f-74d2-4585-a65c-4c326252020b" providerId="AD" clId="Web-{C284610B-1790-1DE0-7892-522B3C973218}" dt="2024-06-25T17:37:39.421" v="2176" actId="14100"/>
          <ac:cxnSpMkLst>
            <pc:docMk/>
            <pc:sldMk cId="1621727044" sldId="278"/>
            <ac:cxnSpMk id="7" creationId="{5DA428DA-E3E6-5D5F-41D9-391792B7D025}"/>
          </ac:cxnSpMkLst>
        </pc:cxnChg>
        <pc:cxnChg chg="add del">
          <ac:chgData name="Elizabeth Coit" userId="S::liz.coit@mccoyouth.org::0f3ca42f-74d2-4585-a65c-4c326252020b" providerId="AD" clId="Web-{C284610B-1790-1DE0-7892-522B3C973218}" dt="2024-06-25T17:35:48.059" v="2147"/>
          <ac:cxnSpMkLst>
            <pc:docMk/>
            <pc:sldMk cId="1621727044" sldId="278"/>
            <ac:cxnSpMk id="14" creationId="{1F16A8D4-FE87-4604-88B2-394B5D1EB437}"/>
          </ac:cxnSpMkLst>
        </pc:cxnChg>
        <pc:cxnChg chg="add del">
          <ac:chgData name="Elizabeth Coit" userId="S::liz.coit@mccoyouth.org::0f3ca42f-74d2-4585-a65c-4c326252020b" providerId="AD" clId="Web-{C284610B-1790-1DE0-7892-522B3C973218}" dt="2024-06-25T17:35:42.011" v="2142"/>
          <ac:cxnSpMkLst>
            <pc:docMk/>
            <pc:sldMk cId="1621727044" sldId="278"/>
            <ac:cxnSpMk id="21" creationId="{1F16A8D4-FE87-4604-88B2-394B5D1EB437}"/>
          </ac:cxnSpMkLst>
        </pc:cxnChg>
      </pc:sldChg>
      <pc:sldChg chg="addSp delSp modSp mod setBg">
        <pc:chgData name="Elizabeth Coit" userId="S::liz.coit@mccoyouth.org::0f3ca42f-74d2-4585-a65c-4c326252020b" providerId="AD" clId="Web-{C284610B-1790-1DE0-7892-522B3C973218}" dt="2024-06-25T17:42:09.069" v="2193" actId="20577"/>
        <pc:sldMkLst>
          <pc:docMk/>
          <pc:sldMk cId="2508453890" sldId="279"/>
        </pc:sldMkLst>
        <pc:spChg chg="mod ord">
          <ac:chgData name="Elizabeth Coit" userId="S::liz.coit@mccoyouth.org::0f3ca42f-74d2-4585-a65c-4c326252020b" providerId="AD" clId="Web-{C284610B-1790-1DE0-7892-522B3C973218}" dt="2024-06-25T17:42:09.069" v="2193" actId="20577"/>
          <ac:spMkLst>
            <pc:docMk/>
            <pc:sldMk cId="2508453890" sldId="279"/>
            <ac:spMk id="6" creationId="{EB771E6F-2E64-708A-F260-54AED65B338C}"/>
          </ac:spMkLst>
        </pc:spChg>
        <pc:spChg chg="mod">
          <ac:chgData name="Elizabeth Coit" userId="S::liz.coit@mccoyouth.org::0f3ca42f-74d2-4585-a65c-4c326252020b" providerId="AD" clId="Web-{C284610B-1790-1DE0-7892-522B3C973218}" dt="2024-06-25T17:28:14.343" v="2120"/>
          <ac:spMkLst>
            <pc:docMk/>
            <pc:sldMk cId="2508453890" sldId="279"/>
            <ac:spMk id="15" creationId="{C184214C-6D3D-37CB-1E2A-C9164C460846}"/>
          </ac:spMkLst>
        </pc:spChg>
        <pc:spChg chg="add">
          <ac:chgData name="Elizabeth Coit" userId="S::liz.coit@mccoyouth.org::0f3ca42f-74d2-4585-a65c-4c326252020b" providerId="AD" clId="Web-{C284610B-1790-1DE0-7892-522B3C973218}" dt="2024-06-25T17:28:14.343" v="2120"/>
          <ac:spMkLst>
            <pc:docMk/>
            <pc:sldMk cId="2508453890" sldId="279"/>
            <ac:spMk id="20" creationId="{100EDD19-6802-4EC3-95CE-CFFAB042CFD6}"/>
          </ac:spMkLst>
        </pc:spChg>
        <pc:spChg chg="add">
          <ac:chgData name="Elizabeth Coit" userId="S::liz.coit@mccoyouth.org::0f3ca42f-74d2-4585-a65c-4c326252020b" providerId="AD" clId="Web-{C284610B-1790-1DE0-7892-522B3C973218}" dt="2024-06-25T17:28:14.343" v="2120"/>
          <ac:spMkLst>
            <pc:docMk/>
            <pc:sldMk cId="2508453890" sldId="279"/>
            <ac:spMk id="22" creationId="{DB17E863-922E-4C26-BD64-E8FD41D28661}"/>
          </ac:spMkLst>
        </pc:spChg>
        <pc:grpChg chg="del mod">
          <ac:chgData name="Elizabeth Coit" userId="S::liz.coit@mccoyouth.org::0f3ca42f-74d2-4585-a65c-4c326252020b" providerId="AD" clId="Web-{C284610B-1790-1DE0-7892-522B3C973218}" dt="2024-06-25T17:22:11.692" v="1744"/>
          <ac:grpSpMkLst>
            <pc:docMk/>
            <pc:sldMk cId="2508453890" sldId="279"/>
            <ac:grpSpMk id="11" creationId="{BCF10DE1-260D-12E7-4541-D76AC5D36393}"/>
          </ac:grpSpMkLst>
        </pc:grpChg>
        <pc:cxnChg chg="mod">
          <ac:chgData name="Elizabeth Coit" userId="S::liz.coit@mccoyouth.org::0f3ca42f-74d2-4585-a65c-4c326252020b" providerId="AD" clId="Web-{C284610B-1790-1DE0-7892-522B3C973218}" dt="2024-06-25T17:22:11.692" v="1744"/>
          <ac:cxnSpMkLst>
            <pc:docMk/>
            <pc:sldMk cId="2508453890" sldId="279"/>
            <ac:cxnSpMk id="8" creationId="{965272AE-C247-4359-BB35-FB47C5590791}"/>
          </ac:cxnSpMkLst>
        </pc:cxnChg>
        <pc:cxnChg chg="mod">
          <ac:chgData name="Elizabeth Coit" userId="S::liz.coit@mccoyouth.org::0f3ca42f-74d2-4585-a65c-4c326252020b" providerId="AD" clId="Web-{C284610B-1790-1DE0-7892-522B3C973218}" dt="2024-06-25T17:22:11.692" v="1744"/>
          <ac:cxnSpMkLst>
            <pc:docMk/>
            <pc:sldMk cId="2508453890" sldId="279"/>
            <ac:cxnSpMk id="9" creationId="{E274B7A9-E035-2F42-6677-98FE6765F3C3}"/>
          </ac:cxnSpMkLst>
        </pc:cxnChg>
      </pc:sldChg>
      <pc:sldChg chg="addSp delSp modSp ord">
        <pc:chgData name="Elizabeth Coit" userId="S::liz.coit@mccoyouth.org::0f3ca42f-74d2-4585-a65c-4c326252020b" providerId="AD" clId="Web-{C284610B-1790-1DE0-7892-522B3C973218}" dt="2024-06-25T17:41:10.786" v="2190" actId="20577"/>
        <pc:sldMkLst>
          <pc:docMk/>
          <pc:sldMk cId="647285145" sldId="281"/>
        </pc:sldMkLst>
        <pc:spChg chg="mod">
          <ac:chgData name="Elizabeth Coit" userId="S::liz.coit@mccoyouth.org::0f3ca42f-74d2-4585-a65c-4c326252020b" providerId="AD" clId="Web-{C284610B-1790-1DE0-7892-522B3C973218}" dt="2024-06-25T17:23:38.601" v="1790"/>
          <ac:spMkLst>
            <pc:docMk/>
            <pc:sldMk cId="647285145" sldId="281"/>
            <ac:spMk id="2" creationId="{09D34F5F-4418-E971-E70D-DF99DE6FFEBD}"/>
          </ac:spMkLst>
        </pc:spChg>
        <pc:spChg chg="mod">
          <ac:chgData name="Elizabeth Coit" userId="S::liz.coit@mccoyouth.org::0f3ca42f-74d2-4585-a65c-4c326252020b" providerId="AD" clId="Web-{C284610B-1790-1DE0-7892-522B3C973218}" dt="2024-06-25T17:40:59.489" v="2189" actId="20577"/>
          <ac:spMkLst>
            <pc:docMk/>
            <pc:sldMk cId="647285145" sldId="281"/>
            <ac:spMk id="3" creationId="{D9E580E0-75F1-C716-1B02-52C8072496C8}"/>
          </ac:spMkLst>
        </pc:spChg>
        <pc:spChg chg="mod">
          <ac:chgData name="Elizabeth Coit" userId="S::liz.coit@mccoyouth.org::0f3ca42f-74d2-4585-a65c-4c326252020b" providerId="AD" clId="Web-{C284610B-1790-1DE0-7892-522B3C973218}" dt="2024-06-25T17:41:10.786" v="2190" actId="20577"/>
          <ac:spMkLst>
            <pc:docMk/>
            <pc:sldMk cId="647285145" sldId="281"/>
            <ac:spMk id="4" creationId="{DDCFAF1C-B719-C6A3-6492-0B578AEE22D4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7:23:48.601" v="1793" actId="1076"/>
          <ac:spMkLst>
            <pc:docMk/>
            <pc:sldMk cId="647285145" sldId="281"/>
            <ac:spMk id="5" creationId="{BEBA1C95-6EA4-999F-32B3-425543BB0AEE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7:22:01.364" v="1743" actId="1076"/>
          <ac:spMkLst>
            <pc:docMk/>
            <pc:sldMk cId="647285145" sldId="281"/>
            <ac:spMk id="6" creationId="{99AE048A-E848-09D7-0D79-991A09D7EB97}"/>
          </ac:spMkLst>
        </pc:spChg>
        <pc:spChg chg="add mod">
          <ac:chgData name="Elizabeth Coit" userId="S::liz.coit@mccoyouth.org::0f3ca42f-74d2-4585-a65c-4c326252020b" providerId="AD" clId="Web-{C284610B-1790-1DE0-7892-522B3C973218}" dt="2024-06-25T17:23:19.366" v="1788" actId="20577"/>
          <ac:spMkLst>
            <pc:docMk/>
            <pc:sldMk cId="647285145" sldId="281"/>
            <ac:spMk id="8" creationId="{B9558BC3-D413-DCFF-8824-30E184BED868}"/>
          </ac:spMkLst>
        </pc:spChg>
        <pc:spChg chg="del">
          <ac:chgData name="Elizabeth Coit" userId="S::liz.coit@mccoyouth.org::0f3ca42f-74d2-4585-a65c-4c326252020b" providerId="AD" clId="Web-{C284610B-1790-1DE0-7892-522B3C973218}" dt="2024-06-25T17:19:55.267" v="1719"/>
          <ac:spMkLst>
            <pc:docMk/>
            <pc:sldMk cId="647285145" sldId="281"/>
            <ac:spMk id="9" creationId="{20B7455E-37ED-C335-A56C-AB00B51ECA20}"/>
          </ac:spMkLst>
        </pc:spChg>
        <pc:spChg chg="del">
          <ac:chgData name="Elizabeth Coit" userId="S::liz.coit@mccoyouth.org::0f3ca42f-74d2-4585-a65c-4c326252020b" providerId="AD" clId="Web-{C284610B-1790-1DE0-7892-522B3C973218}" dt="2024-06-25T17:20:09.205" v="1725"/>
          <ac:spMkLst>
            <pc:docMk/>
            <pc:sldMk cId="647285145" sldId="281"/>
            <ac:spMk id="10" creationId="{4F4E2121-70F1-BF22-7394-0196D84079B6}"/>
          </ac:spMkLst>
        </pc:spChg>
        <pc:spChg chg="del">
          <ac:chgData name="Elizabeth Coit" userId="S::liz.coit@mccoyouth.org::0f3ca42f-74d2-4585-a65c-4c326252020b" providerId="AD" clId="Web-{C284610B-1790-1DE0-7892-522B3C973218}" dt="2024-06-25T17:20:10.798" v="1726"/>
          <ac:spMkLst>
            <pc:docMk/>
            <pc:sldMk cId="647285145" sldId="281"/>
            <ac:spMk id="11" creationId="{DCEBA7DB-A920-DAC2-9D20-15C0C27BC39E}"/>
          </ac:spMkLst>
        </pc:spChg>
        <pc:spChg chg="del">
          <ac:chgData name="Elizabeth Coit" userId="S::liz.coit@mccoyouth.org::0f3ca42f-74d2-4585-a65c-4c326252020b" providerId="AD" clId="Web-{C284610B-1790-1DE0-7892-522B3C973218}" dt="2024-06-25T17:20:05.753" v="1724"/>
          <ac:spMkLst>
            <pc:docMk/>
            <pc:sldMk cId="647285145" sldId="281"/>
            <ac:spMk id="12" creationId="{A455D698-E29B-0AD1-D914-F0A54F7DC952}"/>
          </ac:spMkLst>
        </pc:spChg>
        <pc:spChg chg="del mod">
          <ac:chgData name="Elizabeth Coit" userId="S::liz.coit@mccoyouth.org::0f3ca42f-74d2-4585-a65c-4c326252020b" providerId="AD" clId="Web-{C284610B-1790-1DE0-7892-522B3C973218}" dt="2024-06-25T17:20:00.986" v="1722"/>
          <ac:spMkLst>
            <pc:docMk/>
            <pc:sldMk cId="647285145" sldId="281"/>
            <ac:spMk id="13" creationId="{27522464-A7DD-6E77-2BEF-4F00F7B29D9E}"/>
          </ac:spMkLst>
        </pc:spChg>
        <pc:spChg chg="add">
          <ac:chgData name="Elizabeth Coit" userId="S::liz.coit@mccoyouth.org::0f3ca42f-74d2-4585-a65c-4c326252020b" providerId="AD" clId="Web-{C284610B-1790-1DE0-7892-522B3C973218}" dt="2024-06-25T17:22:15.005" v="1745"/>
          <ac:spMkLst>
            <pc:docMk/>
            <pc:sldMk cId="647285145" sldId="281"/>
            <ac:spMk id="14" creationId="{37DBFC7F-4913-9724-42C7-C20B2FAA0EB8}"/>
          </ac:spMkLst>
        </pc:spChg>
        <pc:spChg chg="del">
          <ac:chgData name="Elizabeth Coit" userId="S::liz.coit@mccoyouth.org::0f3ca42f-74d2-4585-a65c-4c326252020b" providerId="AD" clId="Web-{C284610B-1790-1DE0-7892-522B3C973218}" dt="2024-06-25T17:19:58.173" v="1720"/>
          <ac:spMkLst>
            <pc:docMk/>
            <pc:sldMk cId="647285145" sldId="281"/>
            <ac:spMk id="15" creationId="{24923F7D-266A-D22D-E3C4-F0C34514F2DD}"/>
          </ac:spMkLst>
        </pc:spChg>
        <pc:spChg chg="del">
          <ac:chgData name="Elizabeth Coit" userId="S::liz.coit@mccoyouth.org::0f3ca42f-74d2-4585-a65c-4c326252020b" providerId="AD" clId="Web-{C284610B-1790-1DE0-7892-522B3C973218}" dt="2024-06-25T17:20:03.142" v="1723"/>
          <ac:spMkLst>
            <pc:docMk/>
            <pc:sldMk cId="647285145" sldId="281"/>
            <ac:spMk id="16" creationId="{4336E656-6930-89D8-6C7F-F601341726F5}"/>
          </ac:spMkLst>
        </pc:spChg>
        <pc:spChg chg="mod">
          <ac:chgData name="Elizabeth Coit" userId="S::liz.coit@mccoyouth.org::0f3ca42f-74d2-4585-a65c-4c326252020b" providerId="AD" clId="Web-{C284610B-1790-1DE0-7892-522B3C973218}" dt="2024-06-25T17:21:28.550" v="1737" actId="1076"/>
          <ac:spMkLst>
            <pc:docMk/>
            <pc:sldMk cId="647285145" sldId="281"/>
            <ac:spMk id="18" creationId="{2F91EFAF-9B4B-4C50-9FC6-B7E63327F668}"/>
          </ac:spMkLst>
        </pc:spChg>
        <pc:spChg chg="mod">
          <ac:chgData name="Elizabeth Coit" userId="S::liz.coit@mccoyouth.org::0f3ca42f-74d2-4585-a65c-4c326252020b" providerId="AD" clId="Web-{C284610B-1790-1DE0-7892-522B3C973218}" dt="2024-06-25T17:21:32.285" v="1738" actId="1076"/>
          <ac:spMkLst>
            <pc:docMk/>
            <pc:sldMk cId="647285145" sldId="281"/>
            <ac:spMk id="19" creationId="{B39CA49E-432D-E593-3FB7-2878372F19AB}"/>
          </ac:spMkLst>
        </pc:spChg>
        <pc:spChg chg="add">
          <ac:chgData name="Elizabeth Coit" userId="S::liz.coit@mccoyouth.org::0f3ca42f-74d2-4585-a65c-4c326252020b" providerId="AD" clId="Web-{C284610B-1790-1DE0-7892-522B3C973218}" dt="2024-06-25T17:22:15.005" v="1745"/>
          <ac:spMkLst>
            <pc:docMk/>
            <pc:sldMk cId="647285145" sldId="281"/>
            <ac:spMk id="20" creationId="{F374AE9A-4AF6-4D00-6D53-40536D9ED1B4}"/>
          </ac:spMkLst>
        </pc:spChg>
        <pc:grpChg chg="add mod">
          <ac:chgData name="Elizabeth Coit" userId="S::liz.coit@mccoyouth.org::0f3ca42f-74d2-4585-a65c-4c326252020b" providerId="AD" clId="Web-{C284610B-1790-1DE0-7892-522B3C973218}" dt="2024-06-25T17:23:22.069" v="1789" actId="14100"/>
          <ac:grpSpMkLst>
            <pc:docMk/>
            <pc:sldMk cId="647285145" sldId="281"/>
            <ac:grpSpMk id="7" creationId="{BCF10DE1-260D-12E7-4541-D76AC5D36393}"/>
          </ac:grpSpMkLst>
        </pc:grpChg>
        <pc:grpChg chg="mod">
          <ac:chgData name="Elizabeth Coit" userId="S::liz.coit@mccoyouth.org::0f3ca42f-74d2-4585-a65c-4c326252020b" providerId="AD" clId="Web-{C284610B-1790-1DE0-7892-522B3C973218}" dt="2024-06-25T17:21:25.816" v="1736" actId="1076"/>
          <ac:grpSpMkLst>
            <pc:docMk/>
            <pc:sldMk cId="647285145" sldId="281"/>
            <ac:grpSpMk id="17" creationId="{C9439B18-5220-7681-235A-59EEE6CB82D7}"/>
          </ac:grpSpMkLst>
        </pc:grpChg>
        <pc:picChg chg="add mod">
          <ac:chgData name="Elizabeth Coit" userId="S::liz.coit@mccoyouth.org::0f3ca42f-74d2-4585-a65c-4c326252020b" providerId="AD" clId="Web-{C284610B-1790-1DE0-7892-522B3C973218}" dt="2024-06-25T17:39:59.222" v="2183" actId="1076"/>
          <ac:picMkLst>
            <pc:docMk/>
            <pc:sldMk cId="647285145" sldId="281"/>
            <ac:picMk id="23" creationId="{926F4E43-3497-B04F-CE2B-FED70294A73C}"/>
          </ac:picMkLst>
        </pc:picChg>
        <pc:picChg chg="add del mod">
          <ac:chgData name="Elizabeth Coit" userId="S::liz.coit@mccoyouth.org::0f3ca42f-74d2-4585-a65c-4c326252020b" providerId="AD" clId="Web-{C284610B-1790-1DE0-7892-522B3C973218}" dt="2024-06-25T17:40:17.394" v="2186"/>
          <ac:picMkLst>
            <pc:docMk/>
            <pc:sldMk cId="647285145" sldId="281"/>
            <ac:picMk id="24" creationId="{3F25DD78-4D94-4F3C-2569-9C444236E8A1}"/>
          </ac:picMkLst>
        </pc:picChg>
        <pc:picChg chg="add mod">
          <ac:chgData name="Elizabeth Coit" userId="S::liz.coit@mccoyouth.org::0f3ca42f-74d2-4585-a65c-4c326252020b" providerId="AD" clId="Web-{C284610B-1790-1DE0-7892-522B3C973218}" dt="2024-06-25T17:40:32.285" v="2188" actId="1076"/>
          <ac:picMkLst>
            <pc:docMk/>
            <pc:sldMk cId="647285145" sldId="281"/>
            <ac:picMk id="25" creationId="{FFCE9245-4A5F-858B-F09D-5F0AAEBF33C2}"/>
          </ac:picMkLst>
        </pc:picChg>
        <pc:cxnChg chg="add">
          <ac:chgData name="Elizabeth Coit" userId="S::liz.coit@mccoyouth.org::0f3ca42f-74d2-4585-a65c-4c326252020b" providerId="AD" clId="Web-{C284610B-1790-1DE0-7892-522B3C973218}" dt="2024-06-25T17:22:15.005" v="1745"/>
          <ac:cxnSpMkLst>
            <pc:docMk/>
            <pc:sldMk cId="647285145" sldId="281"/>
            <ac:cxnSpMk id="21" creationId="{965272AE-C247-4359-BB35-FB47C5590791}"/>
          </ac:cxnSpMkLst>
        </pc:cxnChg>
        <pc:cxnChg chg="add">
          <ac:chgData name="Elizabeth Coit" userId="S::liz.coit@mccoyouth.org::0f3ca42f-74d2-4585-a65c-4c326252020b" providerId="AD" clId="Web-{C284610B-1790-1DE0-7892-522B3C973218}" dt="2024-06-25T17:22:15.005" v="1745"/>
          <ac:cxnSpMkLst>
            <pc:docMk/>
            <pc:sldMk cId="647285145" sldId="281"/>
            <ac:cxnSpMk id="22" creationId="{E274B7A9-E035-2F42-6677-98FE6765F3C3}"/>
          </ac:cxnSpMkLst>
        </pc:cxnChg>
      </pc:sldChg>
      <pc:sldChg chg="del ord">
        <pc:chgData name="Elizabeth Coit" userId="S::liz.coit@mccoyouth.org::0f3ca42f-74d2-4585-a65c-4c326252020b" providerId="AD" clId="Web-{C284610B-1790-1DE0-7892-522B3C973218}" dt="2024-06-25T17:18:37.905" v="1718"/>
        <pc:sldMkLst>
          <pc:docMk/>
          <pc:sldMk cId="609446507" sldId="282"/>
        </pc:sldMkLst>
      </pc:sldChg>
      <pc:sldChg chg="modSp ord">
        <pc:chgData name="Elizabeth Coit" userId="S::liz.coit@mccoyouth.org::0f3ca42f-74d2-4585-a65c-4c326252020b" providerId="AD" clId="Web-{C284610B-1790-1DE0-7892-522B3C973218}" dt="2024-06-25T17:03:13.067" v="1410" actId="1076"/>
        <pc:sldMkLst>
          <pc:docMk/>
          <pc:sldMk cId="4079254160" sldId="285"/>
        </pc:sldMkLst>
        <pc:spChg chg="mod">
          <ac:chgData name="Elizabeth Coit" userId="S::liz.coit@mccoyouth.org::0f3ca42f-74d2-4585-a65c-4c326252020b" providerId="AD" clId="Web-{C284610B-1790-1DE0-7892-522B3C973218}" dt="2024-06-25T17:03:06.473" v="1408" actId="1076"/>
          <ac:spMkLst>
            <pc:docMk/>
            <pc:sldMk cId="4079254160" sldId="285"/>
            <ac:spMk id="9" creationId="{BFF00A94-C069-8C55-7F3C-993DC4BFD59E}"/>
          </ac:spMkLst>
        </pc:spChg>
        <pc:spChg chg="mod">
          <ac:chgData name="Elizabeth Coit" userId="S::liz.coit@mccoyouth.org::0f3ca42f-74d2-4585-a65c-4c326252020b" providerId="AD" clId="Web-{C284610B-1790-1DE0-7892-522B3C973218}" dt="2024-06-25T17:03:13.067" v="1410" actId="1076"/>
          <ac:spMkLst>
            <pc:docMk/>
            <pc:sldMk cId="4079254160" sldId="285"/>
            <ac:spMk id="10" creationId="{72373885-E55B-6126-959F-5C66FE1E9BC5}"/>
          </ac:spMkLst>
        </pc:spChg>
        <pc:spChg chg="mod">
          <ac:chgData name="Elizabeth Coit" userId="S::liz.coit@mccoyouth.org::0f3ca42f-74d2-4585-a65c-4c326252020b" providerId="AD" clId="Web-{C284610B-1790-1DE0-7892-522B3C973218}" dt="2024-06-25T17:03:02.004" v="1407" actId="1076"/>
          <ac:spMkLst>
            <pc:docMk/>
            <pc:sldMk cId="4079254160" sldId="285"/>
            <ac:spMk id="11" creationId="{8683864D-10BE-4B82-7253-5ECF97812984}"/>
          </ac:spMkLst>
        </pc:spChg>
        <pc:spChg chg="mod">
          <ac:chgData name="Elizabeth Coit" userId="S::liz.coit@mccoyouth.org::0f3ca42f-74d2-4585-a65c-4c326252020b" providerId="AD" clId="Web-{C284610B-1790-1DE0-7892-522B3C973218}" dt="2024-06-25T17:03:10.286" v="1409" actId="1076"/>
          <ac:spMkLst>
            <pc:docMk/>
            <pc:sldMk cId="4079254160" sldId="285"/>
            <ac:spMk id="12" creationId="{9DD85FDB-D429-0C19-E43A-67FB6D846C5A}"/>
          </ac:spMkLst>
        </pc:spChg>
        <pc:spChg chg="mod">
          <ac:chgData name="Elizabeth Coit" userId="S::liz.coit@mccoyouth.org::0f3ca42f-74d2-4585-a65c-4c326252020b" providerId="AD" clId="Web-{C284610B-1790-1DE0-7892-522B3C973218}" dt="2024-06-25T17:02:58.661" v="1406" actId="1076"/>
          <ac:spMkLst>
            <pc:docMk/>
            <pc:sldMk cId="4079254160" sldId="285"/>
            <ac:spMk id="13" creationId="{62FE74B4-F13B-C56C-F3F4-6154346573C8}"/>
          </ac:spMkLst>
        </pc:spChg>
        <pc:spChg chg="mod">
          <ac:chgData name="Elizabeth Coit" userId="S::liz.coit@mccoyouth.org::0f3ca42f-74d2-4585-a65c-4c326252020b" providerId="AD" clId="Web-{C284610B-1790-1DE0-7892-522B3C973218}" dt="2024-06-25T17:02:55.520" v="1405" actId="14100"/>
          <ac:spMkLst>
            <pc:docMk/>
            <pc:sldMk cId="4079254160" sldId="285"/>
            <ac:spMk id="24" creationId="{8C347CA1-76A9-CA52-B895-12A217884792}"/>
          </ac:spMkLst>
        </pc:spChg>
      </pc:sldChg>
      <pc:sldChg chg="ord">
        <pc:chgData name="Elizabeth Coit" userId="S::liz.coit@mccoyouth.org::0f3ca42f-74d2-4585-a65c-4c326252020b" providerId="AD" clId="Web-{C284610B-1790-1DE0-7892-522B3C973218}" dt="2024-06-25T16:14:03.890" v="1218"/>
        <pc:sldMkLst>
          <pc:docMk/>
          <pc:sldMk cId="3589709556" sldId="286"/>
        </pc:sldMkLst>
      </pc:sldChg>
      <pc:sldChg chg="modSp ord">
        <pc:chgData name="Elizabeth Coit" userId="S::liz.coit@mccoyouth.org::0f3ca42f-74d2-4585-a65c-4c326252020b" providerId="AD" clId="Web-{C284610B-1790-1DE0-7892-522B3C973218}" dt="2024-06-25T17:01:49.221" v="1399"/>
        <pc:sldMkLst>
          <pc:docMk/>
          <pc:sldMk cId="2969988213" sldId="290"/>
        </pc:sldMkLst>
        <pc:spChg chg="mod">
          <ac:chgData name="Elizabeth Coit" userId="S::liz.coit@mccoyouth.org::0f3ca42f-74d2-4585-a65c-4c326252020b" providerId="AD" clId="Web-{C284610B-1790-1DE0-7892-522B3C973218}" dt="2024-06-25T16:58:55.310" v="1222" actId="20577"/>
          <ac:spMkLst>
            <pc:docMk/>
            <pc:sldMk cId="2969988213" sldId="290"/>
            <ac:spMk id="2" creationId="{35A8E91F-1726-9C42-7AAC-B513D9C01543}"/>
          </ac:spMkLst>
        </pc:spChg>
        <pc:graphicFrameChg chg="mod modGraphic">
          <ac:chgData name="Elizabeth Coit" userId="S::liz.coit@mccoyouth.org::0f3ca42f-74d2-4585-a65c-4c326252020b" providerId="AD" clId="Web-{C284610B-1790-1DE0-7892-522B3C973218}" dt="2024-06-25T17:01:49.221" v="1399"/>
          <ac:graphicFrameMkLst>
            <pc:docMk/>
            <pc:sldMk cId="2969988213" sldId="290"/>
            <ac:graphicFrameMk id="5" creationId="{2ADEFAED-EE0C-3754-3223-F90EFF8D3002}"/>
          </ac:graphicFrameMkLst>
        </pc:graphicFrameChg>
      </pc:sldChg>
      <pc:sldChg chg="del">
        <pc:chgData name="Elizabeth Coit" userId="S::liz.coit@mccoyouth.org::0f3ca42f-74d2-4585-a65c-4c326252020b" providerId="AD" clId="Web-{C284610B-1790-1DE0-7892-522B3C973218}" dt="2024-06-25T17:04:15.053" v="1411"/>
        <pc:sldMkLst>
          <pc:docMk/>
          <pc:sldMk cId="1649120431" sldId="292"/>
        </pc:sldMkLst>
      </pc:sldChg>
      <pc:sldChg chg="modSp">
        <pc:chgData name="Elizabeth Coit" userId="S::liz.coit@mccoyouth.org::0f3ca42f-74d2-4585-a65c-4c326252020b" providerId="AD" clId="Web-{C284610B-1790-1DE0-7892-522B3C973218}" dt="2024-06-25T16:13:24.483" v="1212" actId="20577"/>
        <pc:sldMkLst>
          <pc:docMk/>
          <pc:sldMk cId="1980361326" sldId="293"/>
        </pc:sldMkLst>
        <pc:spChg chg="mod">
          <ac:chgData name="Elizabeth Coit" userId="S::liz.coit@mccoyouth.org::0f3ca42f-74d2-4585-a65c-4c326252020b" providerId="AD" clId="Web-{C284610B-1790-1DE0-7892-522B3C973218}" dt="2024-06-25T16:13:24.483" v="1212" actId="20577"/>
          <ac:spMkLst>
            <pc:docMk/>
            <pc:sldMk cId="1980361326" sldId="293"/>
            <ac:spMk id="3" creationId="{3816D5BD-3B0F-6B8D-F82C-2C2EDF871F13}"/>
          </ac:spMkLst>
        </pc:spChg>
      </pc:sldChg>
      <pc:sldChg chg="ord">
        <pc:chgData name="Elizabeth Coit" userId="S::liz.coit@mccoyouth.org::0f3ca42f-74d2-4585-a65c-4c326252020b" providerId="AD" clId="Web-{C284610B-1790-1DE0-7892-522B3C973218}" dt="2024-06-25T16:13:46.593" v="1215"/>
        <pc:sldMkLst>
          <pc:docMk/>
          <pc:sldMk cId="692665789" sldId="294"/>
        </pc:sldMkLst>
      </pc:sldChg>
      <pc:sldChg chg="addSp delSp modSp new mod setBg">
        <pc:chgData name="Elizabeth Coit" userId="S::liz.coit@mccoyouth.org::0f3ca42f-74d2-4585-a65c-4c326252020b" providerId="AD" clId="Web-{C284610B-1790-1DE0-7892-522B3C973218}" dt="2024-06-25T16:08:44.757" v="982"/>
        <pc:sldMkLst>
          <pc:docMk/>
          <pc:sldMk cId="55572049" sldId="295"/>
        </pc:sldMkLst>
        <pc:spChg chg="mod">
          <ac:chgData name="Elizabeth Coit" userId="S::liz.coit@mccoyouth.org::0f3ca42f-74d2-4585-a65c-4c326252020b" providerId="AD" clId="Web-{C284610B-1790-1DE0-7892-522B3C973218}" dt="2024-06-25T16:08:40.694" v="980" actId="20577"/>
          <ac:spMkLst>
            <pc:docMk/>
            <pc:sldMk cId="55572049" sldId="295"/>
            <ac:spMk id="2" creationId="{CA8DCF9E-E2E8-F67D-4EAA-98E377384652}"/>
          </ac:spMkLst>
        </pc:spChg>
        <pc:spChg chg="mod ord">
          <ac:chgData name="Elizabeth Coit" userId="S::liz.coit@mccoyouth.org::0f3ca42f-74d2-4585-a65c-4c326252020b" providerId="AD" clId="Web-{C284610B-1790-1DE0-7892-522B3C973218}" dt="2024-06-25T16:08:44.757" v="982"/>
          <ac:spMkLst>
            <pc:docMk/>
            <pc:sldMk cId="55572049" sldId="295"/>
            <ac:spMk id="3" creationId="{286A448D-C3B5-9906-A024-B086F50781DA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30.428" v="978"/>
          <ac:spMkLst>
            <pc:docMk/>
            <pc:sldMk cId="55572049" sldId="295"/>
            <ac:spMk id="9" creationId="{201CC55D-ED54-4C5C-95E6-10947BD1103B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30.428" v="978"/>
          <ac:spMkLst>
            <pc:docMk/>
            <pc:sldMk cId="55572049" sldId="295"/>
            <ac:spMk id="15" creationId="{3873B707-463F-40B0-8227-E8CC6C67EB25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30.428" v="978"/>
          <ac:spMkLst>
            <pc:docMk/>
            <pc:sldMk cId="55572049" sldId="295"/>
            <ac:spMk id="17" creationId="{C13237C8-E62C-4F0D-A318-BD6FB6C2D138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30.428" v="978"/>
          <ac:spMkLst>
            <pc:docMk/>
            <pc:sldMk cId="55572049" sldId="295"/>
            <ac:spMk id="19" creationId="{19C9EAEA-39D0-4B0E-A0EB-51E7B26740B1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26.084" v="975"/>
          <ac:spMkLst>
            <pc:docMk/>
            <pc:sldMk cId="55572049" sldId="295"/>
            <ac:spMk id="24" creationId="{0288C6B4-AFC3-407F-A595-EFFD38D4CCAF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26.084" v="975"/>
          <ac:spMkLst>
            <pc:docMk/>
            <pc:sldMk cId="55572049" sldId="295"/>
            <ac:spMk id="26" creationId="{CF236821-17FE-429B-8D2C-08E13A64EA40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26.084" v="975"/>
          <ac:spMkLst>
            <pc:docMk/>
            <pc:sldMk cId="55572049" sldId="295"/>
            <ac:spMk id="28" creationId="{C0BDBCD2-E081-43AB-9119-C55465E59757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26.084" v="975"/>
          <ac:spMkLst>
            <pc:docMk/>
            <pc:sldMk cId="55572049" sldId="295"/>
            <ac:spMk id="30" creationId="{98E79BE4-34FE-485A-98A5-92CE8F7C4743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26.084" v="975"/>
          <ac:spMkLst>
            <pc:docMk/>
            <pc:sldMk cId="55572049" sldId="295"/>
            <ac:spMk id="32" creationId="{7A5F0580-5EE9-419F-96EE-B6529EF6E7D0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30.412" v="977"/>
          <ac:spMkLst>
            <pc:docMk/>
            <pc:sldMk cId="55572049" sldId="295"/>
            <ac:spMk id="34" creationId="{0E3596DD-156A-473E-9BB3-C6A29F7574E9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08:30.412" v="977"/>
          <ac:spMkLst>
            <pc:docMk/>
            <pc:sldMk cId="55572049" sldId="295"/>
            <ac:spMk id="35" creationId="{2C46C4D6-C474-4E92-B52E-944C1118F7B6}"/>
          </ac:spMkLst>
        </pc:spChg>
        <pc:spChg chg="add">
          <ac:chgData name="Elizabeth Coit" userId="S::liz.coit@mccoyouth.org::0f3ca42f-74d2-4585-a65c-4c326252020b" providerId="AD" clId="Web-{C284610B-1790-1DE0-7892-522B3C973218}" dt="2024-06-25T16:08:30.428" v="978"/>
          <ac:spMkLst>
            <pc:docMk/>
            <pc:sldMk cId="55572049" sldId="295"/>
            <ac:spMk id="37" creationId="{8108D317-7CBD-4897-BD1F-959436D2A3BE}"/>
          </ac:spMkLst>
        </pc:spChg>
        <pc:spChg chg="add">
          <ac:chgData name="Elizabeth Coit" userId="S::liz.coit@mccoyouth.org::0f3ca42f-74d2-4585-a65c-4c326252020b" providerId="AD" clId="Web-{C284610B-1790-1DE0-7892-522B3C973218}" dt="2024-06-25T16:08:30.428" v="978"/>
          <ac:spMkLst>
            <pc:docMk/>
            <pc:sldMk cId="55572049" sldId="295"/>
            <ac:spMk id="38" creationId="{D6297641-8B9F-4767-9606-8A11313227BF}"/>
          </ac:spMkLst>
        </pc:spChg>
        <pc:spChg chg="add">
          <ac:chgData name="Elizabeth Coit" userId="S::liz.coit@mccoyouth.org::0f3ca42f-74d2-4585-a65c-4c326252020b" providerId="AD" clId="Web-{C284610B-1790-1DE0-7892-522B3C973218}" dt="2024-06-25T16:08:30.428" v="978"/>
          <ac:spMkLst>
            <pc:docMk/>
            <pc:sldMk cId="55572049" sldId="295"/>
            <ac:spMk id="39" creationId="{D8F3CA65-EA00-46B4-9616-39E6853F7BED}"/>
          </ac:spMkLst>
        </pc:spChg>
        <pc:grpChg chg="add del">
          <ac:chgData name="Elizabeth Coit" userId="S::liz.coit@mccoyouth.org::0f3ca42f-74d2-4585-a65c-4c326252020b" providerId="AD" clId="Web-{C284610B-1790-1DE0-7892-522B3C973218}" dt="2024-06-25T16:08:30.428" v="978"/>
          <ac:grpSpMkLst>
            <pc:docMk/>
            <pc:sldMk cId="55572049" sldId="295"/>
            <ac:grpSpMk id="11" creationId="{1DE889C7-FAD6-4397-98E2-05D503484459}"/>
          </ac:grpSpMkLst>
        </pc:grpChg>
        <pc:picChg chg="add mod">
          <ac:chgData name="Elizabeth Coit" userId="S::liz.coit@mccoyouth.org::0f3ca42f-74d2-4585-a65c-4c326252020b" providerId="AD" clId="Web-{C284610B-1790-1DE0-7892-522B3C973218}" dt="2024-06-25T16:08:30.428" v="978"/>
          <ac:picMkLst>
            <pc:docMk/>
            <pc:sldMk cId="55572049" sldId="295"/>
            <ac:picMk id="4" creationId="{ADC22752-9416-D32A-9029-6EE6E834435D}"/>
          </ac:picMkLst>
        </pc:picChg>
      </pc:sldChg>
      <pc:sldChg chg="addSp delSp modSp new mod ord setBg">
        <pc:chgData name="Elizabeth Coit" userId="S::liz.coit@mccoyouth.org::0f3ca42f-74d2-4585-a65c-4c326252020b" providerId="AD" clId="Web-{C284610B-1790-1DE0-7892-522B3C973218}" dt="2024-06-25T17:04:48.273" v="1416" actId="20577"/>
        <pc:sldMkLst>
          <pc:docMk/>
          <pc:sldMk cId="960689096" sldId="296"/>
        </pc:sldMkLst>
        <pc:spChg chg="mod">
          <ac:chgData name="Elizabeth Coit" userId="S::liz.coit@mccoyouth.org::0f3ca42f-74d2-4585-a65c-4c326252020b" providerId="AD" clId="Web-{C284610B-1790-1DE0-7892-522B3C973218}" dt="2024-06-25T16:12:40.747" v="1204"/>
          <ac:spMkLst>
            <pc:docMk/>
            <pc:sldMk cId="960689096" sldId="296"/>
            <ac:spMk id="2" creationId="{0DC1BEB5-FC4D-FF73-4975-880EC54425F5}"/>
          </ac:spMkLst>
        </pc:spChg>
        <pc:spChg chg="mod">
          <ac:chgData name="Elizabeth Coit" userId="S::liz.coit@mccoyouth.org::0f3ca42f-74d2-4585-a65c-4c326252020b" providerId="AD" clId="Web-{C284610B-1790-1DE0-7892-522B3C973218}" dt="2024-06-25T17:04:48.273" v="1416" actId="20577"/>
          <ac:spMkLst>
            <pc:docMk/>
            <pc:sldMk cId="960689096" sldId="296"/>
            <ac:spMk id="3" creationId="{14458162-FDE3-99AF-F5AB-BB12378F7958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12:40.732" v="1203"/>
          <ac:spMkLst>
            <pc:docMk/>
            <pc:sldMk cId="960689096" sldId="296"/>
            <ac:spMk id="8" creationId="{B6CDA21F-E7AF-4C75-8395-33F58D5B0E45}"/>
          </ac:spMkLst>
        </pc:spChg>
        <pc:spChg chg="add del">
          <ac:chgData name="Elizabeth Coit" userId="S::liz.coit@mccoyouth.org::0f3ca42f-74d2-4585-a65c-4c326252020b" providerId="AD" clId="Web-{C284610B-1790-1DE0-7892-522B3C973218}" dt="2024-06-25T16:12:40.732" v="1203"/>
          <ac:spMkLst>
            <pc:docMk/>
            <pc:sldMk cId="960689096" sldId="296"/>
            <ac:spMk id="15" creationId="{D5B0017B-2ECA-49AF-B397-DC140825DF8D}"/>
          </ac:spMkLst>
        </pc:spChg>
        <pc:spChg chg="add">
          <ac:chgData name="Elizabeth Coit" userId="S::liz.coit@mccoyouth.org::0f3ca42f-74d2-4585-a65c-4c326252020b" providerId="AD" clId="Web-{C284610B-1790-1DE0-7892-522B3C973218}" dt="2024-06-25T16:12:40.747" v="1204"/>
          <ac:spMkLst>
            <pc:docMk/>
            <pc:sldMk cId="960689096" sldId="296"/>
            <ac:spMk id="19" creationId="{100EDD19-6802-4EC3-95CE-CFFAB042CFD6}"/>
          </ac:spMkLst>
        </pc:spChg>
        <pc:spChg chg="add">
          <ac:chgData name="Elizabeth Coit" userId="S::liz.coit@mccoyouth.org::0f3ca42f-74d2-4585-a65c-4c326252020b" providerId="AD" clId="Web-{C284610B-1790-1DE0-7892-522B3C973218}" dt="2024-06-25T16:12:40.747" v="1204"/>
          <ac:spMkLst>
            <pc:docMk/>
            <pc:sldMk cId="960689096" sldId="296"/>
            <ac:spMk id="20" creationId="{DB17E863-922E-4C26-BD64-E8FD41D28661}"/>
          </ac:spMkLst>
        </pc:spChg>
        <pc:grpChg chg="add del">
          <ac:chgData name="Elizabeth Coit" userId="S::liz.coit@mccoyouth.org::0f3ca42f-74d2-4585-a65c-4c326252020b" providerId="AD" clId="Web-{C284610B-1790-1DE0-7892-522B3C973218}" dt="2024-06-25T16:12:40.732" v="1203"/>
          <ac:grpSpMkLst>
            <pc:docMk/>
            <pc:sldMk cId="960689096" sldId="296"/>
            <ac:grpSpMk id="10" creationId="{AE1C45F0-260A-458C-96ED-C1F6D2151219}"/>
          </ac:grpSpMkLst>
        </pc:grpChg>
        <pc:cxnChg chg="add del">
          <ac:chgData name="Elizabeth Coit" userId="S::liz.coit@mccoyouth.org::0f3ca42f-74d2-4585-a65c-4c326252020b" providerId="AD" clId="Web-{C284610B-1790-1DE0-7892-522B3C973218}" dt="2024-06-25T16:12:40.732" v="1203"/>
          <ac:cxnSpMkLst>
            <pc:docMk/>
            <pc:sldMk cId="960689096" sldId="296"/>
            <ac:cxnSpMk id="17" creationId="{6CF1BAF6-AD41-4082-B212-8A1F9A2E8779}"/>
          </ac:cxnSpMkLst>
        </pc:cxnChg>
      </pc:sldChg>
      <pc:sldChg chg="addSp modSp new mod setBg">
        <pc:chgData name="Elizabeth Coit" userId="S::liz.coit@mccoyouth.org::0f3ca42f-74d2-4585-a65c-4c326252020b" providerId="AD" clId="Web-{C284610B-1790-1DE0-7892-522B3C973218}" dt="2024-06-25T17:14:26.523" v="1580"/>
        <pc:sldMkLst>
          <pc:docMk/>
          <pc:sldMk cId="1684348563" sldId="297"/>
        </pc:sldMkLst>
        <pc:spChg chg="add mod">
          <ac:chgData name="Elizabeth Coit" userId="S::liz.coit@mccoyouth.org::0f3ca42f-74d2-4585-a65c-4c326252020b" providerId="AD" clId="Web-{C284610B-1790-1DE0-7892-522B3C973218}" dt="2024-06-25T17:14:26.523" v="1580"/>
          <ac:spMkLst>
            <pc:docMk/>
            <pc:sldMk cId="1684348563" sldId="297"/>
            <ac:spMk id="2" creationId="{0A52DC25-7BC7-1DAA-E017-31D6A33BE8B4}"/>
          </ac:spMkLst>
        </pc:spChg>
        <pc:spChg chg="add">
          <ac:chgData name="Elizabeth Coit" userId="S::liz.coit@mccoyouth.org::0f3ca42f-74d2-4585-a65c-4c326252020b" providerId="AD" clId="Web-{C284610B-1790-1DE0-7892-522B3C973218}" dt="2024-06-25T17:13:48.241" v="1577"/>
          <ac:spMkLst>
            <pc:docMk/>
            <pc:sldMk cId="1684348563" sldId="297"/>
            <ac:spMk id="7" creationId="{943CAA20-3569-4189-9E48-239A229A86CA}"/>
          </ac:spMkLst>
        </pc:spChg>
        <pc:spChg chg="add">
          <ac:chgData name="Elizabeth Coit" userId="S::liz.coit@mccoyouth.org::0f3ca42f-74d2-4585-a65c-4c326252020b" providerId="AD" clId="Web-{C284610B-1790-1DE0-7892-522B3C973218}" dt="2024-06-25T17:13:48.241" v="1577"/>
          <ac:spMkLst>
            <pc:docMk/>
            <pc:sldMk cId="1684348563" sldId="297"/>
            <ac:spMk id="9" creationId="{DA542B6D-E775-4832-91DC-2D20F857813A}"/>
          </ac:spMkLst>
        </pc:spChg>
      </pc:sldChg>
      <pc:sldChg chg="addSp modSp new mod ord setBg">
        <pc:chgData name="Elizabeth Coit" userId="S::liz.coit@mccoyouth.org::0f3ca42f-74d2-4585-a65c-4c326252020b" providerId="AD" clId="Web-{C284610B-1790-1DE0-7892-522B3C973218}" dt="2024-06-25T17:33:59.587" v="2135" actId="20577"/>
        <pc:sldMkLst>
          <pc:docMk/>
          <pc:sldMk cId="1291475572" sldId="298"/>
        </pc:sldMkLst>
        <pc:spChg chg="add mod">
          <ac:chgData name="Elizabeth Coit" userId="S::liz.coit@mccoyouth.org::0f3ca42f-74d2-4585-a65c-4c326252020b" providerId="AD" clId="Web-{C284610B-1790-1DE0-7892-522B3C973218}" dt="2024-06-25T17:33:59.587" v="2135" actId="20577"/>
          <ac:spMkLst>
            <pc:docMk/>
            <pc:sldMk cId="1291475572" sldId="298"/>
            <ac:spMk id="2" creationId="{381ABA12-18AB-4010-9154-3628AC30B6BF}"/>
          </ac:spMkLst>
        </pc:spChg>
        <pc:spChg chg="add">
          <ac:chgData name="Elizabeth Coit" userId="S::liz.coit@mccoyouth.org::0f3ca42f-74d2-4585-a65c-4c326252020b" providerId="AD" clId="Web-{C284610B-1790-1DE0-7892-522B3C973218}" dt="2024-06-25T17:33:50.055" v="2132"/>
          <ac:spMkLst>
            <pc:docMk/>
            <pc:sldMk cId="1291475572" sldId="298"/>
            <ac:spMk id="7" creationId="{1ACA2EA0-FFD3-42EC-9406-B595015ED96E}"/>
          </ac:spMkLst>
        </pc:spChg>
        <pc:spChg chg="add">
          <ac:chgData name="Elizabeth Coit" userId="S::liz.coit@mccoyouth.org::0f3ca42f-74d2-4585-a65c-4c326252020b" providerId="AD" clId="Web-{C284610B-1790-1DE0-7892-522B3C973218}" dt="2024-06-25T17:33:50.055" v="2132"/>
          <ac:spMkLst>
            <pc:docMk/>
            <pc:sldMk cId="1291475572" sldId="298"/>
            <ac:spMk id="9" creationId="{D5288BCE-665C-472A-8C43-664BCFA31E43}"/>
          </ac:spMkLst>
        </pc:spChg>
        <pc:spChg chg="add">
          <ac:chgData name="Elizabeth Coit" userId="S::liz.coit@mccoyouth.org::0f3ca42f-74d2-4585-a65c-4c326252020b" providerId="AD" clId="Web-{C284610B-1790-1DE0-7892-522B3C973218}" dt="2024-06-25T17:33:50.055" v="2132"/>
          <ac:spMkLst>
            <pc:docMk/>
            <pc:sldMk cId="1291475572" sldId="298"/>
            <ac:spMk id="11" creationId="{46C57131-53A7-4C1A-BEA8-25F06A06AD29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928D4F-26BC-428C-BC1B-B4B95BE52051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3A273B-FE17-409A-8441-16F7E679D50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6- Month</a:t>
          </a:r>
        </a:p>
        <a:p>
          <a:pPr>
            <a:lnSpc>
              <a:spcPct val="100000"/>
            </a:lnSpc>
          </a:pPr>
          <a:r>
            <a:rPr lang="en-US" sz="1600" b="1" dirty="0"/>
            <a:t>Updates</a:t>
          </a:r>
        </a:p>
      </dgm:t>
    </dgm:pt>
    <dgm:pt modelId="{72995381-F947-4D7F-BB09-D3B95FE3A2DE}" type="parTrans" cxnId="{C1EC0576-BF00-4CE1-AF94-1627E7EE6005}">
      <dgm:prSet/>
      <dgm:spPr/>
      <dgm:t>
        <a:bodyPr/>
        <a:lstStyle/>
        <a:p>
          <a:endParaRPr lang="en-US" sz="2000" b="1"/>
        </a:p>
      </dgm:t>
    </dgm:pt>
    <dgm:pt modelId="{CBD02730-1F49-40FC-B8BF-78ED99E8B90B}" type="sibTrans" cxnId="{C1EC0576-BF00-4CE1-AF94-1627E7EE6005}">
      <dgm:prSet/>
      <dgm:spPr/>
      <dgm:t>
        <a:bodyPr/>
        <a:lstStyle/>
        <a:p>
          <a:endParaRPr lang="en-US" sz="2000" b="1"/>
        </a:p>
      </dgm:t>
    </dgm:pt>
    <dgm:pt modelId="{7E4CA5CC-A4EB-473F-8D6A-EF5AA4DACBF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Strategic Planning Process</a:t>
          </a:r>
        </a:p>
      </dgm:t>
    </dgm:pt>
    <dgm:pt modelId="{9B17C82C-6749-4283-A122-CF32A7F4D3F5}" type="parTrans" cxnId="{988145C7-9248-40CE-8E50-9B1885AC9436}">
      <dgm:prSet/>
      <dgm:spPr/>
      <dgm:t>
        <a:bodyPr/>
        <a:lstStyle/>
        <a:p>
          <a:endParaRPr lang="en-US" sz="2000" b="1"/>
        </a:p>
      </dgm:t>
    </dgm:pt>
    <dgm:pt modelId="{9281F1D5-2214-4D7C-9C11-38AD11BC60DF}" type="sibTrans" cxnId="{988145C7-9248-40CE-8E50-9B1885AC9436}">
      <dgm:prSet/>
      <dgm:spPr/>
      <dgm:t>
        <a:bodyPr/>
        <a:lstStyle/>
        <a:p>
          <a:endParaRPr lang="en-US" sz="2000" b="1"/>
        </a:p>
      </dgm:t>
    </dgm:pt>
    <dgm:pt modelId="{CCD0E579-4640-4B70-BC1E-DFF3A066C04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Paid time off (PTO) proposal</a:t>
          </a:r>
        </a:p>
      </dgm:t>
    </dgm:pt>
    <dgm:pt modelId="{588DF837-EE78-48B9-B8AB-99DE436AD6F4}" type="parTrans" cxnId="{7518F19A-1A87-4095-BBA5-A0B614771FA2}">
      <dgm:prSet/>
      <dgm:spPr/>
      <dgm:t>
        <a:bodyPr/>
        <a:lstStyle/>
        <a:p>
          <a:endParaRPr lang="en-US" sz="2000" b="1"/>
        </a:p>
      </dgm:t>
    </dgm:pt>
    <dgm:pt modelId="{0732663B-D1B0-4913-B031-2D2F7264F714}" type="sibTrans" cxnId="{7518F19A-1A87-4095-BBA5-A0B614771FA2}">
      <dgm:prSet/>
      <dgm:spPr/>
      <dgm:t>
        <a:bodyPr/>
        <a:lstStyle/>
        <a:p>
          <a:endParaRPr lang="en-US" sz="2000" b="1"/>
        </a:p>
      </dgm:t>
    </dgm:pt>
    <dgm:pt modelId="{30702211-66D5-4828-B090-E170CDAB6748}" type="pres">
      <dgm:prSet presAssocID="{D3928D4F-26BC-428C-BC1B-B4B95BE52051}" presName="root" presStyleCnt="0">
        <dgm:presLayoutVars>
          <dgm:dir/>
          <dgm:resizeHandles val="exact"/>
        </dgm:presLayoutVars>
      </dgm:prSet>
      <dgm:spPr/>
    </dgm:pt>
    <dgm:pt modelId="{B9EB56E7-9075-4BF4-A27B-56481911C24A}" type="pres">
      <dgm:prSet presAssocID="{3D3A273B-FE17-409A-8441-16F7E679D50F}" presName="compNode" presStyleCnt="0"/>
      <dgm:spPr/>
    </dgm:pt>
    <dgm:pt modelId="{B8ACC051-E3B7-48BF-BDC8-FB1D2615B092}" type="pres">
      <dgm:prSet presAssocID="{3D3A273B-FE17-409A-8441-16F7E679D50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 outline"/>
        </a:ext>
      </dgm:extLst>
    </dgm:pt>
    <dgm:pt modelId="{4389EC5B-E75C-428B-9A12-129AF54AC989}" type="pres">
      <dgm:prSet presAssocID="{3D3A273B-FE17-409A-8441-16F7E679D50F}" presName="spaceRect" presStyleCnt="0"/>
      <dgm:spPr/>
    </dgm:pt>
    <dgm:pt modelId="{265BF7A8-CBBB-47D6-8F7D-CA7501AE7B50}" type="pres">
      <dgm:prSet presAssocID="{3D3A273B-FE17-409A-8441-16F7E679D50F}" presName="textRect" presStyleLbl="revTx" presStyleIdx="0" presStyleCnt="3" custLinFactNeighborY="-3735">
        <dgm:presLayoutVars>
          <dgm:chMax val="1"/>
          <dgm:chPref val="1"/>
        </dgm:presLayoutVars>
      </dgm:prSet>
      <dgm:spPr/>
    </dgm:pt>
    <dgm:pt modelId="{7AEAEFA7-977C-4880-B287-684FF69F0825}" type="pres">
      <dgm:prSet presAssocID="{CBD02730-1F49-40FC-B8BF-78ED99E8B90B}" presName="sibTrans" presStyleCnt="0"/>
      <dgm:spPr/>
    </dgm:pt>
    <dgm:pt modelId="{87B2B6A1-AF67-46DE-A8F5-562C0E55AC3F}" type="pres">
      <dgm:prSet presAssocID="{7E4CA5CC-A4EB-473F-8D6A-EF5AA4DACBF0}" presName="compNode" presStyleCnt="0"/>
      <dgm:spPr/>
    </dgm:pt>
    <dgm:pt modelId="{D63DAE46-1FAB-4DB1-A5DC-3F040F685CC3}" type="pres">
      <dgm:prSet presAssocID="{7E4CA5CC-A4EB-473F-8D6A-EF5AA4DACBF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acation outline"/>
        </a:ext>
      </dgm:extLst>
    </dgm:pt>
    <dgm:pt modelId="{C221B945-5FCC-4DB6-AB30-EE6C458443E8}" type="pres">
      <dgm:prSet presAssocID="{7E4CA5CC-A4EB-473F-8D6A-EF5AA4DACBF0}" presName="spaceRect" presStyleCnt="0"/>
      <dgm:spPr/>
    </dgm:pt>
    <dgm:pt modelId="{F4DC1005-4852-4E40-83E8-ED29AB76AEEF}" type="pres">
      <dgm:prSet presAssocID="{7E4CA5CC-A4EB-473F-8D6A-EF5AA4DACBF0}" presName="textRect" presStyleLbl="revTx" presStyleIdx="1" presStyleCnt="3" custLinFactX="19286" custLinFactNeighborX="100000" custLinFactNeighborY="-7780">
        <dgm:presLayoutVars>
          <dgm:chMax val="1"/>
          <dgm:chPref val="1"/>
        </dgm:presLayoutVars>
      </dgm:prSet>
      <dgm:spPr/>
    </dgm:pt>
    <dgm:pt modelId="{9A4A2A6A-AF5F-4186-AA78-219B0244F7EC}" type="pres">
      <dgm:prSet presAssocID="{9281F1D5-2214-4D7C-9C11-38AD11BC60DF}" presName="sibTrans" presStyleCnt="0"/>
      <dgm:spPr/>
    </dgm:pt>
    <dgm:pt modelId="{C22BB1A6-4FAC-4AE5-BD36-35FE0B9855FF}" type="pres">
      <dgm:prSet presAssocID="{CCD0E579-4640-4B70-BC1E-DFF3A066C04B}" presName="compNode" presStyleCnt="0"/>
      <dgm:spPr/>
    </dgm:pt>
    <dgm:pt modelId="{0C2A9083-B012-49FE-BD4B-C9FC3FB0EEB6}" type="pres">
      <dgm:prSet presAssocID="{CCD0E579-4640-4B70-BC1E-DFF3A066C04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ybook with solid fill"/>
        </a:ext>
      </dgm:extLst>
    </dgm:pt>
    <dgm:pt modelId="{316F5713-E005-4C29-A54D-F8D04F7C8E4D}" type="pres">
      <dgm:prSet presAssocID="{CCD0E579-4640-4B70-BC1E-DFF3A066C04B}" presName="spaceRect" presStyleCnt="0"/>
      <dgm:spPr/>
    </dgm:pt>
    <dgm:pt modelId="{44A1C424-A261-4373-BCEB-F1328AA3A58A}" type="pres">
      <dgm:prSet presAssocID="{CCD0E579-4640-4B70-BC1E-DFF3A066C04B}" presName="textRect" presStyleLbl="revTx" presStyleIdx="2" presStyleCnt="3" custLinFactX="-17920" custLinFactNeighborX="-100000" custLinFactNeighborY="-7780">
        <dgm:presLayoutVars>
          <dgm:chMax val="1"/>
          <dgm:chPref val="1"/>
        </dgm:presLayoutVars>
      </dgm:prSet>
      <dgm:spPr/>
    </dgm:pt>
  </dgm:ptLst>
  <dgm:cxnLst>
    <dgm:cxn modelId="{A277E366-8E0E-4CB4-B092-56F12D6E1BD6}" type="presOf" srcId="{3D3A273B-FE17-409A-8441-16F7E679D50F}" destId="{265BF7A8-CBBB-47D6-8F7D-CA7501AE7B50}" srcOrd="0" destOrd="0" presId="urn:microsoft.com/office/officeart/2018/2/layout/IconLabelList"/>
    <dgm:cxn modelId="{5B1B0D67-5CF5-4EE0-A698-26C844F42FAE}" type="presOf" srcId="{D3928D4F-26BC-428C-BC1B-B4B95BE52051}" destId="{30702211-66D5-4828-B090-E170CDAB6748}" srcOrd="0" destOrd="0" presId="urn:microsoft.com/office/officeart/2018/2/layout/IconLabelList"/>
    <dgm:cxn modelId="{C1EC0576-BF00-4CE1-AF94-1627E7EE6005}" srcId="{D3928D4F-26BC-428C-BC1B-B4B95BE52051}" destId="{3D3A273B-FE17-409A-8441-16F7E679D50F}" srcOrd="0" destOrd="0" parTransId="{72995381-F947-4D7F-BB09-D3B95FE3A2DE}" sibTransId="{CBD02730-1F49-40FC-B8BF-78ED99E8B90B}"/>
    <dgm:cxn modelId="{0EDA0E90-757A-4D5D-8CF6-87BC92A7D15E}" type="presOf" srcId="{CCD0E579-4640-4B70-BC1E-DFF3A066C04B}" destId="{44A1C424-A261-4373-BCEB-F1328AA3A58A}" srcOrd="0" destOrd="0" presId="urn:microsoft.com/office/officeart/2018/2/layout/IconLabelList"/>
    <dgm:cxn modelId="{7518F19A-1A87-4095-BBA5-A0B614771FA2}" srcId="{D3928D4F-26BC-428C-BC1B-B4B95BE52051}" destId="{CCD0E579-4640-4B70-BC1E-DFF3A066C04B}" srcOrd="2" destOrd="0" parTransId="{588DF837-EE78-48B9-B8AB-99DE436AD6F4}" sibTransId="{0732663B-D1B0-4913-B031-2D2F7264F714}"/>
    <dgm:cxn modelId="{EBBD87B5-C795-4242-BEC2-16048E8A217D}" type="presOf" srcId="{7E4CA5CC-A4EB-473F-8D6A-EF5AA4DACBF0}" destId="{F4DC1005-4852-4E40-83E8-ED29AB76AEEF}" srcOrd="0" destOrd="0" presId="urn:microsoft.com/office/officeart/2018/2/layout/IconLabelList"/>
    <dgm:cxn modelId="{988145C7-9248-40CE-8E50-9B1885AC9436}" srcId="{D3928D4F-26BC-428C-BC1B-B4B95BE52051}" destId="{7E4CA5CC-A4EB-473F-8D6A-EF5AA4DACBF0}" srcOrd="1" destOrd="0" parTransId="{9B17C82C-6749-4283-A122-CF32A7F4D3F5}" sibTransId="{9281F1D5-2214-4D7C-9C11-38AD11BC60DF}"/>
    <dgm:cxn modelId="{8BD5CE85-21B0-472A-91D9-6392A742C160}" type="presParOf" srcId="{30702211-66D5-4828-B090-E170CDAB6748}" destId="{B9EB56E7-9075-4BF4-A27B-56481911C24A}" srcOrd="0" destOrd="0" presId="urn:microsoft.com/office/officeart/2018/2/layout/IconLabelList"/>
    <dgm:cxn modelId="{372ADFA5-7422-434F-9B98-B870C73D3C9C}" type="presParOf" srcId="{B9EB56E7-9075-4BF4-A27B-56481911C24A}" destId="{B8ACC051-E3B7-48BF-BDC8-FB1D2615B092}" srcOrd="0" destOrd="0" presId="urn:microsoft.com/office/officeart/2018/2/layout/IconLabelList"/>
    <dgm:cxn modelId="{5AA87D5E-C13E-41FB-A856-A7FA5DD51A5E}" type="presParOf" srcId="{B9EB56E7-9075-4BF4-A27B-56481911C24A}" destId="{4389EC5B-E75C-428B-9A12-129AF54AC989}" srcOrd="1" destOrd="0" presId="urn:microsoft.com/office/officeart/2018/2/layout/IconLabelList"/>
    <dgm:cxn modelId="{33D0DFA9-24EC-412E-92E3-CFFD7ED25CF2}" type="presParOf" srcId="{B9EB56E7-9075-4BF4-A27B-56481911C24A}" destId="{265BF7A8-CBBB-47D6-8F7D-CA7501AE7B50}" srcOrd="2" destOrd="0" presId="urn:microsoft.com/office/officeart/2018/2/layout/IconLabelList"/>
    <dgm:cxn modelId="{EF852A95-5586-4FF4-A448-4BD0E28E2835}" type="presParOf" srcId="{30702211-66D5-4828-B090-E170CDAB6748}" destId="{7AEAEFA7-977C-4880-B287-684FF69F0825}" srcOrd="1" destOrd="0" presId="urn:microsoft.com/office/officeart/2018/2/layout/IconLabelList"/>
    <dgm:cxn modelId="{CB0027D0-CA7A-4E93-B898-C5920589E3FC}" type="presParOf" srcId="{30702211-66D5-4828-B090-E170CDAB6748}" destId="{87B2B6A1-AF67-46DE-A8F5-562C0E55AC3F}" srcOrd="2" destOrd="0" presId="urn:microsoft.com/office/officeart/2018/2/layout/IconLabelList"/>
    <dgm:cxn modelId="{A9FB89D0-0E1A-4FB7-81B5-15DD7C20A64F}" type="presParOf" srcId="{87B2B6A1-AF67-46DE-A8F5-562C0E55AC3F}" destId="{D63DAE46-1FAB-4DB1-A5DC-3F040F685CC3}" srcOrd="0" destOrd="0" presId="urn:microsoft.com/office/officeart/2018/2/layout/IconLabelList"/>
    <dgm:cxn modelId="{79D37718-B040-4FCF-871F-C7DFCD8EE19A}" type="presParOf" srcId="{87B2B6A1-AF67-46DE-A8F5-562C0E55AC3F}" destId="{C221B945-5FCC-4DB6-AB30-EE6C458443E8}" srcOrd="1" destOrd="0" presId="urn:microsoft.com/office/officeart/2018/2/layout/IconLabelList"/>
    <dgm:cxn modelId="{7D8C272A-8595-47FE-B0B5-891953D9411B}" type="presParOf" srcId="{87B2B6A1-AF67-46DE-A8F5-562C0E55AC3F}" destId="{F4DC1005-4852-4E40-83E8-ED29AB76AEEF}" srcOrd="2" destOrd="0" presId="urn:microsoft.com/office/officeart/2018/2/layout/IconLabelList"/>
    <dgm:cxn modelId="{D84116C1-F124-48FA-AA32-8AB1D5A9FA7D}" type="presParOf" srcId="{30702211-66D5-4828-B090-E170CDAB6748}" destId="{9A4A2A6A-AF5F-4186-AA78-219B0244F7EC}" srcOrd="3" destOrd="0" presId="urn:microsoft.com/office/officeart/2018/2/layout/IconLabelList"/>
    <dgm:cxn modelId="{F556C5C2-20D9-4451-91DF-888A179A9E07}" type="presParOf" srcId="{30702211-66D5-4828-B090-E170CDAB6748}" destId="{C22BB1A6-4FAC-4AE5-BD36-35FE0B9855FF}" srcOrd="4" destOrd="0" presId="urn:microsoft.com/office/officeart/2018/2/layout/IconLabelList"/>
    <dgm:cxn modelId="{97170538-F673-4935-BF6D-F974B5588468}" type="presParOf" srcId="{C22BB1A6-4FAC-4AE5-BD36-35FE0B9855FF}" destId="{0C2A9083-B012-49FE-BD4B-C9FC3FB0EEB6}" srcOrd="0" destOrd="0" presId="urn:microsoft.com/office/officeart/2018/2/layout/IconLabelList"/>
    <dgm:cxn modelId="{1B47CB83-1D9D-4B58-9AC9-ABDC2A491EE1}" type="presParOf" srcId="{C22BB1A6-4FAC-4AE5-BD36-35FE0B9855FF}" destId="{316F5713-E005-4C29-A54D-F8D04F7C8E4D}" srcOrd="1" destOrd="0" presId="urn:microsoft.com/office/officeart/2018/2/layout/IconLabelList"/>
    <dgm:cxn modelId="{82BFADA6-9E29-4F89-8135-A4B11978D275}" type="presParOf" srcId="{C22BB1A6-4FAC-4AE5-BD36-35FE0B9855FF}" destId="{44A1C424-A261-4373-BCEB-F1328AA3A58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9056CA-1B44-4313-A0D7-14BEC3FDA002}" type="doc">
      <dgm:prSet loTypeId="urn:microsoft.com/office/officeart/2005/8/layout/list1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566548C-BDD4-4553-8B5A-DCB84364B41A}">
      <dgm:prSet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Closing the Gap</a:t>
          </a:r>
          <a:endParaRPr lang="en-US" dirty="0"/>
        </a:p>
      </dgm:t>
    </dgm:pt>
    <dgm:pt modelId="{9360D553-9A66-48C2-9272-577DAE9453A6}" type="parTrans" cxnId="{B7B24E1A-1D4A-4AB2-A2D8-1ACA86259467}">
      <dgm:prSet/>
      <dgm:spPr/>
      <dgm:t>
        <a:bodyPr/>
        <a:lstStyle/>
        <a:p>
          <a:endParaRPr lang="en-US"/>
        </a:p>
      </dgm:t>
    </dgm:pt>
    <dgm:pt modelId="{0DC45E30-FED6-409D-AB60-A486B99D75D2}" type="sibTrans" cxnId="{B7B24E1A-1D4A-4AB2-A2D8-1ACA86259467}">
      <dgm:prSet/>
      <dgm:spPr/>
      <dgm:t>
        <a:bodyPr/>
        <a:lstStyle/>
        <a:p>
          <a:endParaRPr lang="en-US"/>
        </a:p>
      </dgm:t>
    </dgm:pt>
    <dgm:pt modelId="{DEA67ECB-A489-4AF6-8F3A-C0DD4262AB5F}">
      <dgm:prSet/>
      <dgm:spPr/>
      <dgm:t>
        <a:bodyPr/>
        <a:lstStyle/>
        <a:p>
          <a:r>
            <a:rPr lang="en-US" dirty="0"/>
            <a:t>Subgrants selected by early August ($100k total; 5-10 grants)</a:t>
          </a:r>
        </a:p>
      </dgm:t>
    </dgm:pt>
    <dgm:pt modelId="{18131974-EE02-41B1-897E-3373C763C18C}" type="parTrans" cxnId="{F0B83B57-5C08-41D4-BA64-69338EED2D57}">
      <dgm:prSet/>
      <dgm:spPr/>
      <dgm:t>
        <a:bodyPr/>
        <a:lstStyle/>
        <a:p>
          <a:endParaRPr lang="en-US"/>
        </a:p>
      </dgm:t>
    </dgm:pt>
    <dgm:pt modelId="{1A2E869A-A7FE-47C9-ABD9-DDA2E80D6F43}" type="sibTrans" cxnId="{F0B83B57-5C08-41D4-BA64-69338EED2D57}">
      <dgm:prSet/>
      <dgm:spPr/>
      <dgm:t>
        <a:bodyPr/>
        <a:lstStyle/>
        <a:p>
          <a:endParaRPr lang="en-US"/>
        </a:p>
      </dgm:t>
    </dgm:pt>
    <dgm:pt modelId="{2B8C0782-25C6-44B6-8214-23CAED4615DC}">
      <dgm:prSet/>
      <dgm:spPr/>
      <dgm:t>
        <a:bodyPr/>
        <a:lstStyle/>
        <a:p>
          <a:r>
            <a:rPr lang="en-US" dirty="0"/>
            <a:t>September 12 Symposium at Landmark Center</a:t>
          </a:r>
        </a:p>
      </dgm:t>
    </dgm:pt>
    <dgm:pt modelId="{41B4ACB6-D07D-4375-82A1-7A604FE53862}" type="parTrans" cxnId="{9F2B04F9-36E1-44A8-9998-8814A301787F}">
      <dgm:prSet/>
      <dgm:spPr/>
      <dgm:t>
        <a:bodyPr/>
        <a:lstStyle/>
        <a:p>
          <a:endParaRPr lang="en-US"/>
        </a:p>
      </dgm:t>
    </dgm:pt>
    <dgm:pt modelId="{DFFA0C44-1E1F-4B9E-859B-BF0D80CB84D9}" type="sibTrans" cxnId="{9F2B04F9-36E1-44A8-9998-8814A301787F}">
      <dgm:prSet/>
      <dgm:spPr/>
      <dgm:t>
        <a:bodyPr/>
        <a:lstStyle/>
        <a:p>
          <a:endParaRPr lang="en-US"/>
        </a:p>
      </dgm:t>
    </dgm:pt>
    <dgm:pt modelId="{233D300E-8BB9-4152-99E0-C1944028BDBC}">
      <dgm:prSet/>
      <dgm:spPr/>
      <dgm:t>
        <a:bodyPr/>
        <a:lstStyle/>
        <a:p>
          <a:r>
            <a:rPr lang="en-US" dirty="0"/>
            <a:t>Innovation Workshops x 3 (problem solving focus)</a:t>
          </a:r>
        </a:p>
      </dgm:t>
    </dgm:pt>
    <dgm:pt modelId="{C0BD4B29-F1FC-4A5D-9AA8-AA17119953A9}" type="parTrans" cxnId="{4E8C51E6-4B2A-41CA-B3AE-DD037DAA77F1}">
      <dgm:prSet/>
      <dgm:spPr/>
      <dgm:t>
        <a:bodyPr/>
        <a:lstStyle/>
        <a:p>
          <a:endParaRPr lang="en-US"/>
        </a:p>
      </dgm:t>
    </dgm:pt>
    <dgm:pt modelId="{DD77FC44-AAAC-4B8E-BCDC-C46AC4421751}" type="sibTrans" cxnId="{4E8C51E6-4B2A-41CA-B3AE-DD037DAA77F1}">
      <dgm:prSet/>
      <dgm:spPr/>
      <dgm:t>
        <a:bodyPr/>
        <a:lstStyle/>
        <a:p>
          <a:endParaRPr lang="en-US"/>
        </a:p>
      </dgm:t>
    </dgm:pt>
    <dgm:pt modelId="{E4D7AC54-84A9-44EC-B671-99C8B4868B34}">
      <dgm:prSet/>
      <dgm:spPr/>
      <dgm:t>
        <a:bodyPr/>
        <a:lstStyle/>
        <a:p>
          <a:r>
            <a:rPr lang="en-US" dirty="0"/>
            <a:t>Grant term ends December 2024 – we will not “renew”</a:t>
          </a:r>
        </a:p>
      </dgm:t>
    </dgm:pt>
    <dgm:pt modelId="{6E3DF3DD-9EFF-472F-BBC1-A8B7E124B322}" type="parTrans" cxnId="{06BF0489-43C4-4D94-A336-9E1666F8FA7F}">
      <dgm:prSet/>
      <dgm:spPr/>
      <dgm:t>
        <a:bodyPr/>
        <a:lstStyle/>
        <a:p>
          <a:endParaRPr lang="en-US"/>
        </a:p>
      </dgm:t>
    </dgm:pt>
    <dgm:pt modelId="{C8745D88-9B7C-4654-AE14-F830283EDD9C}" type="sibTrans" cxnId="{06BF0489-43C4-4D94-A336-9E1666F8FA7F}">
      <dgm:prSet/>
      <dgm:spPr/>
      <dgm:t>
        <a:bodyPr/>
        <a:lstStyle/>
        <a:p>
          <a:endParaRPr lang="en-US"/>
        </a:p>
      </dgm:t>
    </dgm:pt>
    <dgm:pt modelId="{ACDC6E95-9D9C-48F1-A202-20EE6FD48C13}">
      <dgm:prSet phldr="0"/>
      <dgm:spPr/>
      <dgm:t>
        <a:bodyPr/>
        <a:lstStyle/>
        <a:p>
          <a:r>
            <a:rPr lang="en-US" dirty="0">
              <a:latin typeface="Calibri Light" panose="020F0302020204030204"/>
            </a:rPr>
            <a:t>EIPC</a:t>
          </a:r>
        </a:p>
      </dgm:t>
    </dgm:pt>
    <dgm:pt modelId="{8BD4DE11-6FEB-4858-AF59-AD5F95D620D4}" type="parTrans" cxnId="{1D48EE18-4229-4197-B1FC-9F87F8703B3B}">
      <dgm:prSet/>
      <dgm:spPr/>
    </dgm:pt>
    <dgm:pt modelId="{F3BEA08E-C33D-45FF-BC86-A54E483BFB71}" type="sibTrans" cxnId="{1D48EE18-4229-4197-B1FC-9F87F8703B3B}">
      <dgm:prSet/>
      <dgm:spPr/>
    </dgm:pt>
    <dgm:pt modelId="{0693B053-B4E4-4092-95C0-EC2F3BCCFB09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Creating a "where are the children" data book </a:t>
          </a:r>
        </a:p>
      </dgm:t>
    </dgm:pt>
    <dgm:pt modelId="{EE769AD8-A496-42DC-B84E-C087E453C933}" type="parTrans" cxnId="{B992A9CD-2D07-4953-AAC6-37B18C160E2A}">
      <dgm:prSet/>
      <dgm:spPr/>
    </dgm:pt>
    <dgm:pt modelId="{A298946D-5DC1-4A55-83C8-FCF0C9A9ECBB}" type="sibTrans" cxnId="{B992A9CD-2D07-4953-AAC6-37B18C160E2A}">
      <dgm:prSet/>
      <dgm:spPr/>
    </dgm:pt>
    <dgm:pt modelId="{96A5B486-3392-4A57-AFF7-F9ADB6E58770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documenting displaced youth </a:t>
          </a:r>
        </a:p>
      </dgm:t>
    </dgm:pt>
    <dgm:pt modelId="{68C0AE56-1A32-4E45-9B9B-BE0646A086E8}" type="parTrans" cxnId="{C9901419-AA9D-4AA0-95A2-37A365EF3F6F}">
      <dgm:prSet/>
      <dgm:spPr/>
    </dgm:pt>
    <dgm:pt modelId="{B89E0968-B338-4B85-BA7C-98E46E37E28A}" type="sibTrans" cxnId="{C9901419-AA9D-4AA0-95A2-37A365EF3F6F}">
      <dgm:prSet/>
      <dgm:spPr/>
    </dgm:pt>
    <dgm:pt modelId="{474F88FA-C801-4E76-810D-745A835BB769}">
      <dgm:prSet phldr="0"/>
      <dgm:spPr/>
      <dgm:t>
        <a:bodyPr/>
        <a:lstStyle/>
        <a:p>
          <a:r>
            <a:rPr lang="en-US" dirty="0">
              <a:latin typeface="Calibri Light" panose="020F0302020204030204"/>
            </a:rPr>
            <a:t>understand why and focus efforts on how to reduce those numbers</a:t>
          </a:r>
          <a:endParaRPr lang="en-US" dirty="0"/>
        </a:p>
      </dgm:t>
    </dgm:pt>
    <dgm:pt modelId="{3AF78E6E-23EE-4F31-8E33-55757C099ED5}" type="parTrans" cxnId="{A3F11F19-3693-4645-A6D6-9450AAB893E7}">
      <dgm:prSet/>
      <dgm:spPr/>
    </dgm:pt>
    <dgm:pt modelId="{16B9DA5D-FA2C-4E1E-8248-20B023A5C084}" type="sibTrans" cxnId="{A3F11F19-3693-4645-A6D6-9450AAB893E7}">
      <dgm:prSet/>
      <dgm:spPr/>
    </dgm:pt>
    <dgm:pt modelId="{B89B0FCF-8E9F-4F9F-AD33-04DD2AC55664}" type="pres">
      <dgm:prSet presAssocID="{449056CA-1B44-4313-A0D7-14BEC3FDA002}" presName="linear" presStyleCnt="0">
        <dgm:presLayoutVars>
          <dgm:dir/>
          <dgm:animLvl val="lvl"/>
          <dgm:resizeHandles val="exact"/>
        </dgm:presLayoutVars>
      </dgm:prSet>
      <dgm:spPr/>
    </dgm:pt>
    <dgm:pt modelId="{80992681-FD74-4A60-AE43-F28932445FB1}" type="pres">
      <dgm:prSet presAssocID="{9566548C-BDD4-4553-8B5A-DCB84364B41A}" presName="parentLin" presStyleCnt="0"/>
      <dgm:spPr/>
    </dgm:pt>
    <dgm:pt modelId="{4BA4A3E5-5B01-41FD-8DD7-A85530DBDCA6}" type="pres">
      <dgm:prSet presAssocID="{9566548C-BDD4-4553-8B5A-DCB84364B41A}" presName="parentLeftMargin" presStyleLbl="node1" presStyleIdx="0" presStyleCnt="2"/>
      <dgm:spPr/>
    </dgm:pt>
    <dgm:pt modelId="{BB33AD01-BB4C-4262-975A-2F2D58046B07}" type="pres">
      <dgm:prSet presAssocID="{9566548C-BDD4-4553-8B5A-DCB84364B41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CB085A4-F629-415C-9619-F6B011218640}" type="pres">
      <dgm:prSet presAssocID="{9566548C-BDD4-4553-8B5A-DCB84364B41A}" presName="negativeSpace" presStyleCnt="0"/>
      <dgm:spPr/>
    </dgm:pt>
    <dgm:pt modelId="{0BFF8C56-6213-49B9-B6C2-37EDA07C90E9}" type="pres">
      <dgm:prSet presAssocID="{9566548C-BDD4-4553-8B5A-DCB84364B41A}" presName="childText" presStyleLbl="conFgAcc1" presStyleIdx="0" presStyleCnt="2">
        <dgm:presLayoutVars>
          <dgm:bulletEnabled val="1"/>
        </dgm:presLayoutVars>
      </dgm:prSet>
      <dgm:spPr/>
    </dgm:pt>
    <dgm:pt modelId="{A044A3F2-1C9C-4B95-910B-3450374A55CB}" type="pres">
      <dgm:prSet presAssocID="{0DC45E30-FED6-409D-AB60-A486B99D75D2}" presName="spaceBetweenRectangles" presStyleCnt="0"/>
      <dgm:spPr/>
    </dgm:pt>
    <dgm:pt modelId="{FA29743D-E055-406D-B604-FE7FB0801328}" type="pres">
      <dgm:prSet presAssocID="{ACDC6E95-9D9C-48F1-A202-20EE6FD48C13}" presName="parentLin" presStyleCnt="0"/>
      <dgm:spPr/>
    </dgm:pt>
    <dgm:pt modelId="{F31E73D1-9877-41FB-9603-A021F1AA795A}" type="pres">
      <dgm:prSet presAssocID="{ACDC6E95-9D9C-48F1-A202-20EE6FD48C13}" presName="parentLeftMargin" presStyleLbl="node1" presStyleIdx="0" presStyleCnt="2"/>
      <dgm:spPr/>
    </dgm:pt>
    <dgm:pt modelId="{C5ECC226-34A9-4263-BBB4-B41E5C4FA94A}" type="pres">
      <dgm:prSet presAssocID="{ACDC6E95-9D9C-48F1-A202-20EE6FD48C1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3155C6F-E29A-4532-B52F-336F8A83D18F}" type="pres">
      <dgm:prSet presAssocID="{ACDC6E95-9D9C-48F1-A202-20EE6FD48C13}" presName="negativeSpace" presStyleCnt="0"/>
      <dgm:spPr/>
    </dgm:pt>
    <dgm:pt modelId="{1C3B952F-CFF0-4326-8046-DE32685A5E59}" type="pres">
      <dgm:prSet presAssocID="{ACDC6E95-9D9C-48F1-A202-20EE6FD48C1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D48EE18-4229-4197-B1FC-9F87F8703B3B}" srcId="{449056CA-1B44-4313-A0D7-14BEC3FDA002}" destId="{ACDC6E95-9D9C-48F1-A202-20EE6FD48C13}" srcOrd="1" destOrd="0" parTransId="{8BD4DE11-6FEB-4858-AF59-AD5F95D620D4}" sibTransId="{F3BEA08E-C33D-45FF-BC86-A54E483BFB71}"/>
    <dgm:cxn modelId="{C9901419-AA9D-4AA0-95A2-37A365EF3F6F}" srcId="{ACDC6E95-9D9C-48F1-A202-20EE6FD48C13}" destId="{96A5B486-3392-4A57-AFF7-F9ADB6E58770}" srcOrd="1" destOrd="0" parTransId="{68C0AE56-1A32-4E45-9B9B-BE0646A086E8}" sibTransId="{B89E0968-B338-4B85-BA7C-98E46E37E28A}"/>
    <dgm:cxn modelId="{A3F11F19-3693-4645-A6D6-9450AAB893E7}" srcId="{ACDC6E95-9D9C-48F1-A202-20EE6FD48C13}" destId="{474F88FA-C801-4E76-810D-745A835BB769}" srcOrd="2" destOrd="0" parTransId="{3AF78E6E-23EE-4F31-8E33-55757C099ED5}" sibTransId="{16B9DA5D-FA2C-4E1E-8248-20B023A5C084}"/>
    <dgm:cxn modelId="{B7B24E1A-1D4A-4AB2-A2D8-1ACA86259467}" srcId="{449056CA-1B44-4313-A0D7-14BEC3FDA002}" destId="{9566548C-BDD4-4553-8B5A-DCB84364B41A}" srcOrd="0" destOrd="0" parTransId="{9360D553-9A66-48C2-9272-577DAE9453A6}" sibTransId="{0DC45E30-FED6-409D-AB60-A486B99D75D2}"/>
    <dgm:cxn modelId="{65E05735-670C-46D0-BE18-E3CB78B19044}" type="presOf" srcId="{E4D7AC54-84A9-44EC-B671-99C8B4868B34}" destId="{0BFF8C56-6213-49B9-B6C2-37EDA07C90E9}" srcOrd="0" destOrd="3" presId="urn:microsoft.com/office/officeart/2005/8/layout/list1"/>
    <dgm:cxn modelId="{FF12ED3C-C57C-4A97-B468-94087162AFB9}" type="presOf" srcId="{474F88FA-C801-4E76-810D-745A835BB769}" destId="{1C3B952F-CFF0-4326-8046-DE32685A5E59}" srcOrd="0" destOrd="2" presId="urn:microsoft.com/office/officeart/2005/8/layout/list1"/>
    <dgm:cxn modelId="{F2817964-6E09-43EB-BB6F-55F638426D1B}" type="presOf" srcId="{ACDC6E95-9D9C-48F1-A202-20EE6FD48C13}" destId="{C5ECC226-34A9-4263-BBB4-B41E5C4FA94A}" srcOrd="1" destOrd="0" presId="urn:microsoft.com/office/officeart/2005/8/layout/list1"/>
    <dgm:cxn modelId="{F8055368-A66A-4979-8106-1C04369E56B8}" type="presOf" srcId="{9566548C-BDD4-4553-8B5A-DCB84364B41A}" destId="{4BA4A3E5-5B01-41FD-8DD7-A85530DBDCA6}" srcOrd="0" destOrd="0" presId="urn:microsoft.com/office/officeart/2005/8/layout/list1"/>
    <dgm:cxn modelId="{F0B83B57-5C08-41D4-BA64-69338EED2D57}" srcId="{9566548C-BDD4-4553-8B5A-DCB84364B41A}" destId="{DEA67ECB-A489-4AF6-8F3A-C0DD4262AB5F}" srcOrd="0" destOrd="0" parTransId="{18131974-EE02-41B1-897E-3373C763C18C}" sibTransId="{1A2E869A-A7FE-47C9-ABD9-DDA2E80D6F43}"/>
    <dgm:cxn modelId="{06BF0489-43C4-4D94-A336-9E1666F8FA7F}" srcId="{9566548C-BDD4-4553-8B5A-DCB84364B41A}" destId="{E4D7AC54-84A9-44EC-B671-99C8B4868B34}" srcOrd="3" destOrd="0" parTransId="{6E3DF3DD-9EFF-472F-BBC1-A8B7E124B322}" sibTransId="{C8745D88-9B7C-4654-AE14-F830283EDD9C}"/>
    <dgm:cxn modelId="{169B6598-A15E-47D3-8D4B-881927290A22}" type="presOf" srcId="{233D300E-8BB9-4152-99E0-C1944028BDBC}" destId="{0BFF8C56-6213-49B9-B6C2-37EDA07C90E9}" srcOrd="0" destOrd="1" presId="urn:microsoft.com/office/officeart/2005/8/layout/list1"/>
    <dgm:cxn modelId="{71C2629B-A0E2-4952-94DD-C8DC0190B404}" type="presOf" srcId="{0693B053-B4E4-4092-95C0-EC2F3BCCFB09}" destId="{1C3B952F-CFF0-4326-8046-DE32685A5E59}" srcOrd="0" destOrd="0" presId="urn:microsoft.com/office/officeart/2005/8/layout/list1"/>
    <dgm:cxn modelId="{F5D749A9-DC55-4858-AF9A-D9422680309B}" type="presOf" srcId="{449056CA-1B44-4313-A0D7-14BEC3FDA002}" destId="{B89B0FCF-8E9F-4F9F-AD33-04DD2AC55664}" srcOrd="0" destOrd="0" presId="urn:microsoft.com/office/officeart/2005/8/layout/list1"/>
    <dgm:cxn modelId="{05F60EAA-022C-4BCD-8703-5ED703DD4523}" type="presOf" srcId="{96A5B486-3392-4A57-AFF7-F9ADB6E58770}" destId="{1C3B952F-CFF0-4326-8046-DE32685A5E59}" srcOrd="0" destOrd="1" presId="urn:microsoft.com/office/officeart/2005/8/layout/list1"/>
    <dgm:cxn modelId="{EF1622BC-91FF-4ABE-BE39-3C23F80442B5}" type="presOf" srcId="{ACDC6E95-9D9C-48F1-A202-20EE6FD48C13}" destId="{F31E73D1-9877-41FB-9603-A021F1AA795A}" srcOrd="0" destOrd="0" presId="urn:microsoft.com/office/officeart/2005/8/layout/list1"/>
    <dgm:cxn modelId="{1AABFBCC-3D19-4A93-AA26-73F067E6E18B}" type="presOf" srcId="{9566548C-BDD4-4553-8B5A-DCB84364B41A}" destId="{BB33AD01-BB4C-4262-975A-2F2D58046B07}" srcOrd="1" destOrd="0" presId="urn:microsoft.com/office/officeart/2005/8/layout/list1"/>
    <dgm:cxn modelId="{B992A9CD-2D07-4953-AAC6-37B18C160E2A}" srcId="{ACDC6E95-9D9C-48F1-A202-20EE6FD48C13}" destId="{0693B053-B4E4-4092-95C0-EC2F3BCCFB09}" srcOrd="0" destOrd="0" parTransId="{EE769AD8-A496-42DC-B84E-C087E453C933}" sibTransId="{A298946D-5DC1-4A55-83C8-FCF0C9A9ECBB}"/>
    <dgm:cxn modelId="{1582A4CF-027B-4F0A-89C1-9ECB167B07E0}" type="presOf" srcId="{2B8C0782-25C6-44B6-8214-23CAED4615DC}" destId="{0BFF8C56-6213-49B9-B6C2-37EDA07C90E9}" srcOrd="0" destOrd="2" presId="urn:microsoft.com/office/officeart/2005/8/layout/list1"/>
    <dgm:cxn modelId="{6E75FFE0-95CE-48AF-9D4A-33249E943464}" type="presOf" srcId="{DEA67ECB-A489-4AF6-8F3A-C0DD4262AB5F}" destId="{0BFF8C56-6213-49B9-B6C2-37EDA07C90E9}" srcOrd="0" destOrd="0" presId="urn:microsoft.com/office/officeart/2005/8/layout/list1"/>
    <dgm:cxn modelId="{4E8C51E6-4B2A-41CA-B3AE-DD037DAA77F1}" srcId="{9566548C-BDD4-4553-8B5A-DCB84364B41A}" destId="{233D300E-8BB9-4152-99E0-C1944028BDBC}" srcOrd="1" destOrd="0" parTransId="{C0BD4B29-F1FC-4A5D-9AA8-AA17119953A9}" sibTransId="{DD77FC44-AAAC-4B8E-BCDC-C46AC4421751}"/>
    <dgm:cxn modelId="{9F2B04F9-36E1-44A8-9998-8814A301787F}" srcId="{9566548C-BDD4-4553-8B5A-DCB84364B41A}" destId="{2B8C0782-25C6-44B6-8214-23CAED4615DC}" srcOrd="2" destOrd="0" parTransId="{41B4ACB6-D07D-4375-82A1-7A604FE53862}" sibTransId="{DFFA0C44-1E1F-4B9E-859B-BF0D80CB84D9}"/>
    <dgm:cxn modelId="{871905D2-E24D-4AD6-951D-3AFF23BF7536}" type="presParOf" srcId="{B89B0FCF-8E9F-4F9F-AD33-04DD2AC55664}" destId="{80992681-FD74-4A60-AE43-F28932445FB1}" srcOrd="0" destOrd="0" presId="urn:microsoft.com/office/officeart/2005/8/layout/list1"/>
    <dgm:cxn modelId="{363FF87F-EF40-4C09-974C-A2C1DAA7BCA1}" type="presParOf" srcId="{80992681-FD74-4A60-AE43-F28932445FB1}" destId="{4BA4A3E5-5B01-41FD-8DD7-A85530DBDCA6}" srcOrd="0" destOrd="0" presId="urn:microsoft.com/office/officeart/2005/8/layout/list1"/>
    <dgm:cxn modelId="{F030F08C-B530-4ED8-AE25-039E00BF66C1}" type="presParOf" srcId="{80992681-FD74-4A60-AE43-F28932445FB1}" destId="{BB33AD01-BB4C-4262-975A-2F2D58046B07}" srcOrd="1" destOrd="0" presId="urn:microsoft.com/office/officeart/2005/8/layout/list1"/>
    <dgm:cxn modelId="{958A0C20-A9FE-4453-BB3F-6402D832C48F}" type="presParOf" srcId="{B89B0FCF-8E9F-4F9F-AD33-04DD2AC55664}" destId="{DCB085A4-F629-415C-9619-F6B011218640}" srcOrd="1" destOrd="0" presId="urn:microsoft.com/office/officeart/2005/8/layout/list1"/>
    <dgm:cxn modelId="{7261B1E3-8B56-46B1-84B0-63415F339A9C}" type="presParOf" srcId="{B89B0FCF-8E9F-4F9F-AD33-04DD2AC55664}" destId="{0BFF8C56-6213-49B9-B6C2-37EDA07C90E9}" srcOrd="2" destOrd="0" presId="urn:microsoft.com/office/officeart/2005/8/layout/list1"/>
    <dgm:cxn modelId="{82AA8C88-8CB4-4C51-948D-348FD97DC59B}" type="presParOf" srcId="{B89B0FCF-8E9F-4F9F-AD33-04DD2AC55664}" destId="{A044A3F2-1C9C-4B95-910B-3450374A55CB}" srcOrd="3" destOrd="0" presId="urn:microsoft.com/office/officeart/2005/8/layout/list1"/>
    <dgm:cxn modelId="{AFA64F8C-6CBD-43FE-B0DC-634609AC5EFC}" type="presParOf" srcId="{B89B0FCF-8E9F-4F9F-AD33-04DD2AC55664}" destId="{FA29743D-E055-406D-B604-FE7FB0801328}" srcOrd="4" destOrd="0" presId="urn:microsoft.com/office/officeart/2005/8/layout/list1"/>
    <dgm:cxn modelId="{87D593F8-329D-4F61-AA5E-00AD297B8362}" type="presParOf" srcId="{FA29743D-E055-406D-B604-FE7FB0801328}" destId="{F31E73D1-9877-41FB-9603-A021F1AA795A}" srcOrd="0" destOrd="0" presId="urn:microsoft.com/office/officeart/2005/8/layout/list1"/>
    <dgm:cxn modelId="{A0295A70-AD2D-4185-A1AB-273ABE6F9EF2}" type="presParOf" srcId="{FA29743D-E055-406D-B604-FE7FB0801328}" destId="{C5ECC226-34A9-4263-BBB4-B41E5C4FA94A}" srcOrd="1" destOrd="0" presId="urn:microsoft.com/office/officeart/2005/8/layout/list1"/>
    <dgm:cxn modelId="{E6BE539D-A844-486B-8F97-C9D873AEA3FB}" type="presParOf" srcId="{B89B0FCF-8E9F-4F9F-AD33-04DD2AC55664}" destId="{E3155C6F-E29A-4532-B52F-336F8A83D18F}" srcOrd="5" destOrd="0" presId="urn:microsoft.com/office/officeart/2005/8/layout/list1"/>
    <dgm:cxn modelId="{C47C9E34-6574-46AE-B4B1-5BC60931C386}" type="presParOf" srcId="{B89B0FCF-8E9F-4F9F-AD33-04DD2AC55664}" destId="{1C3B952F-CFF0-4326-8046-DE32685A5E5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9056CA-1B44-4313-A0D7-14BEC3FDA00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AAD22B-A124-4F30-9654-7E10F47DE3A1}">
      <dgm:prSet custT="1"/>
      <dgm:spPr/>
      <dgm:t>
        <a:bodyPr/>
        <a:lstStyle/>
        <a:p>
          <a:r>
            <a:rPr lang="en-US" sz="2800" dirty="0"/>
            <a:t>Funding secured for next 2 cohorts (through mid-2026)</a:t>
          </a:r>
        </a:p>
      </dgm:t>
    </dgm:pt>
    <dgm:pt modelId="{9814E2BB-154B-4E67-A51A-DDCC32BD5977}" type="parTrans" cxnId="{6A723813-4555-425B-B68E-C5F51AACEAA1}">
      <dgm:prSet/>
      <dgm:spPr/>
      <dgm:t>
        <a:bodyPr/>
        <a:lstStyle/>
        <a:p>
          <a:endParaRPr lang="en-US"/>
        </a:p>
      </dgm:t>
    </dgm:pt>
    <dgm:pt modelId="{2134F567-DEFE-43A9-A869-1B1706E3C7A0}" type="sibTrans" cxnId="{6A723813-4555-425B-B68E-C5F51AACEAA1}">
      <dgm:prSet/>
      <dgm:spPr/>
      <dgm:t>
        <a:bodyPr/>
        <a:lstStyle/>
        <a:p>
          <a:endParaRPr lang="en-US"/>
        </a:p>
      </dgm:t>
    </dgm:pt>
    <dgm:pt modelId="{90CF28D0-5241-4FCF-A58E-AA946762B163}">
      <dgm:prSet/>
      <dgm:spPr/>
      <dgm:t>
        <a:bodyPr/>
        <a:lstStyle/>
        <a:p>
          <a:r>
            <a:rPr lang="en-US" dirty="0"/>
            <a:t>August 3 Orientation at Eagle Creek Park</a:t>
          </a:r>
        </a:p>
      </dgm:t>
    </dgm:pt>
    <dgm:pt modelId="{04639292-15CC-4B34-95C4-349CB74CE81D}" type="parTrans" cxnId="{E153A246-0224-4852-AAEA-D4611FCA0B2F}">
      <dgm:prSet/>
      <dgm:spPr/>
      <dgm:t>
        <a:bodyPr/>
        <a:lstStyle/>
        <a:p>
          <a:endParaRPr lang="en-US"/>
        </a:p>
      </dgm:t>
    </dgm:pt>
    <dgm:pt modelId="{30F63D8E-3B43-43D6-8713-CB5453964FEF}" type="sibTrans" cxnId="{E153A246-0224-4852-AAEA-D4611FCA0B2F}">
      <dgm:prSet/>
      <dgm:spPr/>
      <dgm:t>
        <a:bodyPr/>
        <a:lstStyle/>
        <a:p>
          <a:endParaRPr lang="en-US"/>
        </a:p>
      </dgm:t>
    </dgm:pt>
    <dgm:pt modelId="{D401DBD4-7857-4C39-936D-71BA6E39944C}">
      <dgm:prSet/>
      <dgm:spPr/>
      <dgm:t>
        <a:bodyPr/>
        <a:lstStyle/>
        <a:p>
          <a:r>
            <a:rPr lang="en-US" dirty="0"/>
            <a:t>New cohort selected – 28 youth/24 schools</a:t>
          </a:r>
        </a:p>
      </dgm:t>
    </dgm:pt>
    <dgm:pt modelId="{F2548D88-A26E-4826-A383-0EDB23914C48}" type="parTrans" cxnId="{59B51400-ED1A-4718-8877-85E67208DDEA}">
      <dgm:prSet/>
      <dgm:spPr/>
      <dgm:t>
        <a:bodyPr/>
        <a:lstStyle/>
        <a:p>
          <a:endParaRPr lang="en-US"/>
        </a:p>
      </dgm:t>
    </dgm:pt>
    <dgm:pt modelId="{0D8A1F97-4E81-4A20-9E3A-F49492B66FFF}" type="sibTrans" cxnId="{59B51400-ED1A-4718-8877-85E67208DDEA}">
      <dgm:prSet/>
      <dgm:spPr/>
      <dgm:t>
        <a:bodyPr/>
        <a:lstStyle/>
        <a:p>
          <a:endParaRPr lang="en-US"/>
        </a:p>
      </dgm:t>
    </dgm:pt>
    <dgm:pt modelId="{B0E29C4F-18B9-4D8C-875A-872BB91A3A5F}">
      <dgm:prSet/>
      <dgm:spPr/>
      <dgm:t>
        <a:bodyPr/>
        <a:lstStyle/>
        <a:p>
          <a:r>
            <a:rPr lang="en-US" dirty="0"/>
            <a:t>New grant will support 2 interns for the program</a:t>
          </a:r>
        </a:p>
      </dgm:t>
    </dgm:pt>
    <dgm:pt modelId="{79CEB500-DDE3-485A-950F-252C95C72AE7}" type="parTrans" cxnId="{674E1789-F674-4340-B7F2-ABF488FBCC38}">
      <dgm:prSet/>
      <dgm:spPr/>
      <dgm:t>
        <a:bodyPr/>
        <a:lstStyle/>
        <a:p>
          <a:endParaRPr lang="en-US"/>
        </a:p>
      </dgm:t>
    </dgm:pt>
    <dgm:pt modelId="{737A84DC-F431-4DA1-8E9B-27585CBD5187}" type="sibTrans" cxnId="{674E1789-F674-4340-B7F2-ABF488FBCC38}">
      <dgm:prSet/>
      <dgm:spPr/>
      <dgm:t>
        <a:bodyPr/>
        <a:lstStyle/>
        <a:p>
          <a:endParaRPr lang="en-US"/>
        </a:p>
      </dgm:t>
    </dgm:pt>
    <dgm:pt modelId="{577EB463-D09C-492F-9034-5E33745153CC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/>
            <a:t>Alumni intern</a:t>
          </a:r>
        </a:p>
      </dgm:t>
    </dgm:pt>
    <dgm:pt modelId="{37E1C142-A409-4443-B1D3-AA2C0408BD44}" type="parTrans" cxnId="{95CFE6B7-B504-4EB9-95CC-9922522C6915}">
      <dgm:prSet/>
      <dgm:spPr/>
      <dgm:t>
        <a:bodyPr/>
        <a:lstStyle/>
        <a:p>
          <a:endParaRPr lang="en-US"/>
        </a:p>
      </dgm:t>
    </dgm:pt>
    <dgm:pt modelId="{195382AF-0572-49FE-BDA4-96C72C06C45D}" type="sibTrans" cxnId="{95CFE6B7-B504-4EB9-95CC-9922522C6915}">
      <dgm:prSet/>
      <dgm:spPr/>
      <dgm:t>
        <a:bodyPr/>
        <a:lstStyle/>
        <a:p>
          <a:endParaRPr lang="en-US"/>
        </a:p>
      </dgm:t>
    </dgm:pt>
    <dgm:pt modelId="{C23A938D-3615-4C93-927C-2FA7051B7C8C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dirty="0"/>
            <a:t>Intern from Mayor’s office</a:t>
          </a:r>
        </a:p>
      </dgm:t>
    </dgm:pt>
    <dgm:pt modelId="{766CED11-0CA4-4644-B086-8B2DEAA7426F}" type="parTrans" cxnId="{02E60DB0-7D91-4D3C-BF66-0CB8DC487E44}">
      <dgm:prSet/>
      <dgm:spPr/>
      <dgm:t>
        <a:bodyPr/>
        <a:lstStyle/>
        <a:p>
          <a:endParaRPr lang="en-US"/>
        </a:p>
      </dgm:t>
    </dgm:pt>
    <dgm:pt modelId="{B8940D39-0D8F-45BB-9432-382859B0476D}" type="sibTrans" cxnId="{02E60DB0-7D91-4D3C-BF66-0CB8DC487E44}">
      <dgm:prSet/>
      <dgm:spPr/>
      <dgm:t>
        <a:bodyPr/>
        <a:lstStyle/>
        <a:p>
          <a:endParaRPr lang="en-US"/>
        </a:p>
      </dgm:t>
    </dgm:pt>
    <dgm:pt modelId="{E61D7A70-6ACB-4A69-A767-F0B49775AD61}" type="pres">
      <dgm:prSet presAssocID="{449056CA-1B44-4313-A0D7-14BEC3FDA002}" presName="linear" presStyleCnt="0">
        <dgm:presLayoutVars>
          <dgm:dir/>
          <dgm:animLvl val="lvl"/>
          <dgm:resizeHandles val="exact"/>
        </dgm:presLayoutVars>
      </dgm:prSet>
      <dgm:spPr/>
    </dgm:pt>
    <dgm:pt modelId="{F2C0AF67-5081-4446-BC42-C74DD8A2C5B5}" type="pres">
      <dgm:prSet presAssocID="{2FAAD22B-A124-4F30-9654-7E10F47DE3A1}" presName="parentLin" presStyleCnt="0"/>
      <dgm:spPr/>
    </dgm:pt>
    <dgm:pt modelId="{873E6481-58CA-488F-84D5-C6633D374C77}" type="pres">
      <dgm:prSet presAssocID="{2FAAD22B-A124-4F30-9654-7E10F47DE3A1}" presName="parentLeftMargin" presStyleLbl="node1" presStyleIdx="0" presStyleCnt="1"/>
      <dgm:spPr/>
    </dgm:pt>
    <dgm:pt modelId="{095A8548-E5B2-4D0F-9504-08EB03E17CB5}" type="pres">
      <dgm:prSet presAssocID="{2FAAD22B-A124-4F30-9654-7E10F47DE3A1}" presName="parentText" presStyleLbl="node1" presStyleIdx="0" presStyleCnt="1" custScaleX="114496">
        <dgm:presLayoutVars>
          <dgm:chMax val="0"/>
          <dgm:bulletEnabled val="1"/>
        </dgm:presLayoutVars>
      </dgm:prSet>
      <dgm:spPr/>
    </dgm:pt>
    <dgm:pt modelId="{EC196CB3-62F2-4682-BFB6-03062E9A92F8}" type="pres">
      <dgm:prSet presAssocID="{2FAAD22B-A124-4F30-9654-7E10F47DE3A1}" presName="negativeSpace" presStyleCnt="0"/>
      <dgm:spPr/>
    </dgm:pt>
    <dgm:pt modelId="{90DCBD56-4B76-4762-93E2-E79CE825494F}" type="pres">
      <dgm:prSet presAssocID="{2FAAD22B-A124-4F30-9654-7E10F47DE3A1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59B51400-ED1A-4718-8877-85E67208DDEA}" srcId="{2FAAD22B-A124-4F30-9654-7E10F47DE3A1}" destId="{D401DBD4-7857-4C39-936D-71BA6E39944C}" srcOrd="0" destOrd="0" parTransId="{F2548D88-A26E-4826-A383-0EDB23914C48}" sibTransId="{0D8A1F97-4E81-4A20-9E3A-F49492B66FFF}"/>
    <dgm:cxn modelId="{4282E400-CDD4-4DCC-A959-884BF01B1E52}" type="presOf" srcId="{C23A938D-3615-4C93-927C-2FA7051B7C8C}" destId="{90DCBD56-4B76-4762-93E2-E79CE825494F}" srcOrd="0" destOrd="4" presId="urn:microsoft.com/office/officeart/2005/8/layout/list1"/>
    <dgm:cxn modelId="{EAA19702-0965-4181-845E-07A7FC776114}" type="presOf" srcId="{90CF28D0-5241-4FCF-A58E-AA946762B163}" destId="{90DCBD56-4B76-4762-93E2-E79CE825494F}" srcOrd="0" destOrd="1" presId="urn:microsoft.com/office/officeart/2005/8/layout/list1"/>
    <dgm:cxn modelId="{6A723813-4555-425B-B68E-C5F51AACEAA1}" srcId="{449056CA-1B44-4313-A0D7-14BEC3FDA002}" destId="{2FAAD22B-A124-4F30-9654-7E10F47DE3A1}" srcOrd="0" destOrd="0" parTransId="{9814E2BB-154B-4E67-A51A-DDCC32BD5977}" sibTransId="{2134F567-DEFE-43A9-A869-1B1706E3C7A0}"/>
    <dgm:cxn modelId="{5E18C45E-BE87-41F3-908A-09DD5DC0A5DC}" type="presOf" srcId="{D401DBD4-7857-4C39-936D-71BA6E39944C}" destId="{90DCBD56-4B76-4762-93E2-E79CE825494F}" srcOrd="0" destOrd="0" presId="urn:microsoft.com/office/officeart/2005/8/layout/list1"/>
    <dgm:cxn modelId="{2B7B6B41-4A61-49E6-B910-BCA587CC2A8C}" type="presOf" srcId="{449056CA-1B44-4313-A0D7-14BEC3FDA002}" destId="{E61D7A70-6ACB-4A69-A767-F0B49775AD61}" srcOrd="0" destOrd="0" presId="urn:microsoft.com/office/officeart/2005/8/layout/list1"/>
    <dgm:cxn modelId="{E153A246-0224-4852-AAEA-D4611FCA0B2F}" srcId="{2FAAD22B-A124-4F30-9654-7E10F47DE3A1}" destId="{90CF28D0-5241-4FCF-A58E-AA946762B163}" srcOrd="1" destOrd="0" parTransId="{04639292-15CC-4B34-95C4-349CB74CE81D}" sibTransId="{30F63D8E-3B43-43D6-8713-CB5453964FEF}"/>
    <dgm:cxn modelId="{91BD0854-D4D7-4C5E-98A9-EF195B2A11AD}" type="presOf" srcId="{2FAAD22B-A124-4F30-9654-7E10F47DE3A1}" destId="{873E6481-58CA-488F-84D5-C6633D374C77}" srcOrd="0" destOrd="0" presId="urn:microsoft.com/office/officeart/2005/8/layout/list1"/>
    <dgm:cxn modelId="{D1A1F587-6768-4936-93D8-1F8FE50E1605}" type="presOf" srcId="{2FAAD22B-A124-4F30-9654-7E10F47DE3A1}" destId="{095A8548-E5B2-4D0F-9504-08EB03E17CB5}" srcOrd="1" destOrd="0" presId="urn:microsoft.com/office/officeart/2005/8/layout/list1"/>
    <dgm:cxn modelId="{674E1789-F674-4340-B7F2-ABF488FBCC38}" srcId="{2FAAD22B-A124-4F30-9654-7E10F47DE3A1}" destId="{B0E29C4F-18B9-4D8C-875A-872BB91A3A5F}" srcOrd="2" destOrd="0" parTransId="{79CEB500-DDE3-485A-950F-252C95C72AE7}" sibTransId="{737A84DC-F431-4DA1-8E9B-27585CBD5187}"/>
    <dgm:cxn modelId="{EFEE358E-44F7-4B95-991B-12C4B44D25C0}" type="presOf" srcId="{B0E29C4F-18B9-4D8C-875A-872BB91A3A5F}" destId="{90DCBD56-4B76-4762-93E2-E79CE825494F}" srcOrd="0" destOrd="2" presId="urn:microsoft.com/office/officeart/2005/8/layout/list1"/>
    <dgm:cxn modelId="{02E60DB0-7D91-4D3C-BF66-0CB8DC487E44}" srcId="{B0E29C4F-18B9-4D8C-875A-872BB91A3A5F}" destId="{C23A938D-3615-4C93-927C-2FA7051B7C8C}" srcOrd="1" destOrd="0" parTransId="{766CED11-0CA4-4644-B086-8B2DEAA7426F}" sibTransId="{B8940D39-0D8F-45BB-9432-382859B0476D}"/>
    <dgm:cxn modelId="{95CFE6B7-B504-4EB9-95CC-9922522C6915}" srcId="{B0E29C4F-18B9-4D8C-875A-872BB91A3A5F}" destId="{577EB463-D09C-492F-9034-5E33745153CC}" srcOrd="0" destOrd="0" parTransId="{37E1C142-A409-4443-B1D3-AA2C0408BD44}" sibTransId="{195382AF-0572-49FE-BDA4-96C72C06C45D}"/>
    <dgm:cxn modelId="{D285C8C5-64A5-468C-8A7D-9AF44EA02FB8}" type="presOf" srcId="{577EB463-D09C-492F-9034-5E33745153CC}" destId="{90DCBD56-4B76-4762-93E2-E79CE825494F}" srcOrd="0" destOrd="3" presId="urn:microsoft.com/office/officeart/2005/8/layout/list1"/>
    <dgm:cxn modelId="{419B9A17-F357-43BC-93EE-9EC3D8561DC3}" type="presParOf" srcId="{E61D7A70-6ACB-4A69-A767-F0B49775AD61}" destId="{F2C0AF67-5081-4446-BC42-C74DD8A2C5B5}" srcOrd="0" destOrd="0" presId="urn:microsoft.com/office/officeart/2005/8/layout/list1"/>
    <dgm:cxn modelId="{41297876-F82D-42D1-B142-BCD3F90EF480}" type="presParOf" srcId="{F2C0AF67-5081-4446-BC42-C74DD8A2C5B5}" destId="{873E6481-58CA-488F-84D5-C6633D374C77}" srcOrd="0" destOrd="0" presId="urn:microsoft.com/office/officeart/2005/8/layout/list1"/>
    <dgm:cxn modelId="{359AA82E-6E08-4203-B2B1-749B71FCF3C5}" type="presParOf" srcId="{F2C0AF67-5081-4446-BC42-C74DD8A2C5B5}" destId="{095A8548-E5B2-4D0F-9504-08EB03E17CB5}" srcOrd="1" destOrd="0" presId="urn:microsoft.com/office/officeart/2005/8/layout/list1"/>
    <dgm:cxn modelId="{9D9F3629-66E6-4497-B238-2762A98BC5DC}" type="presParOf" srcId="{E61D7A70-6ACB-4A69-A767-F0B49775AD61}" destId="{EC196CB3-62F2-4682-BFB6-03062E9A92F8}" srcOrd="1" destOrd="0" presId="urn:microsoft.com/office/officeart/2005/8/layout/list1"/>
    <dgm:cxn modelId="{E1C61F2B-0E5D-44B1-B423-66133B2808C6}" type="presParOf" srcId="{E61D7A70-6ACB-4A69-A767-F0B49775AD61}" destId="{90DCBD56-4B76-4762-93E2-E79CE82549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D879DD-8AD2-4B78-A074-5180359C1D3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10775C-EF0F-4C83-B1C0-4382AEA9B2C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Online Directory of SYPF opportunities</a:t>
          </a:r>
        </a:p>
      </dgm:t>
    </dgm:pt>
    <dgm:pt modelId="{05EC6C48-F42D-426A-A739-32F41A3F3792}" type="parTrans" cxnId="{FA9681B3-C9F5-473E-98D3-83C10D9763E1}">
      <dgm:prSet/>
      <dgm:spPr/>
      <dgm:t>
        <a:bodyPr/>
        <a:lstStyle/>
        <a:p>
          <a:endParaRPr lang="en-US"/>
        </a:p>
      </dgm:t>
    </dgm:pt>
    <dgm:pt modelId="{339AFC52-5160-473F-BC1B-0001D0161ACB}" type="sibTrans" cxnId="{FA9681B3-C9F5-473E-98D3-83C10D9763E1}">
      <dgm:prSet/>
      <dgm:spPr/>
      <dgm:t>
        <a:bodyPr/>
        <a:lstStyle/>
        <a:p>
          <a:endParaRPr lang="en-US"/>
        </a:p>
      </dgm:t>
    </dgm:pt>
    <dgm:pt modelId="{302F8891-7C7A-46D4-9261-D40C4A9C0F3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Via AfterSchool HQ website: </a:t>
          </a:r>
          <a:r>
            <a:rPr lang="en-US" b="1" i="1" dirty="0"/>
            <a:t>indysummeryouthprograms.org</a:t>
          </a:r>
        </a:p>
        <a:p>
          <a:pPr>
            <a:lnSpc>
              <a:spcPct val="100000"/>
            </a:lnSpc>
          </a:pPr>
          <a:r>
            <a:rPr lang="en-US" dirty="0"/>
            <a:t>Searchable by type, location, age range, cost</a:t>
          </a:r>
        </a:p>
        <a:p>
          <a:pPr>
            <a:lnSpc>
              <a:spcPct val="100000"/>
            </a:lnSpc>
          </a:pPr>
          <a:endParaRPr lang="en-US" dirty="0"/>
        </a:p>
      </dgm:t>
    </dgm:pt>
    <dgm:pt modelId="{E31C4ED7-847C-470B-B7AC-B9C3A068CAB2}" type="parTrans" cxnId="{5B45544D-64EE-405E-B8B7-F56736547540}">
      <dgm:prSet/>
      <dgm:spPr/>
      <dgm:t>
        <a:bodyPr/>
        <a:lstStyle/>
        <a:p>
          <a:endParaRPr lang="en-US"/>
        </a:p>
      </dgm:t>
    </dgm:pt>
    <dgm:pt modelId="{27436CA1-EBC6-4BB4-8619-1E0919794AD5}" type="sibTrans" cxnId="{5B45544D-64EE-405E-B8B7-F56736547540}">
      <dgm:prSet/>
      <dgm:spPr/>
      <dgm:t>
        <a:bodyPr/>
        <a:lstStyle/>
        <a:p>
          <a:endParaRPr lang="en-US"/>
        </a:p>
      </dgm:t>
    </dgm:pt>
    <dgm:pt modelId="{3EB33881-C7AA-458A-AFB6-BEB4B1865F7E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Local advertising to families/caregivers of youth – ages 5-16</a:t>
          </a:r>
        </a:p>
      </dgm:t>
    </dgm:pt>
    <dgm:pt modelId="{126FE151-B022-4F36-B27A-6D7051D87983}" type="parTrans" cxnId="{29388836-A25C-4B06-B2CB-B4DFF9EC8BDA}">
      <dgm:prSet/>
      <dgm:spPr/>
      <dgm:t>
        <a:bodyPr/>
        <a:lstStyle/>
        <a:p>
          <a:endParaRPr lang="en-US"/>
        </a:p>
      </dgm:t>
    </dgm:pt>
    <dgm:pt modelId="{DF234D69-E3F7-4273-8D50-5BE9703073D4}" type="sibTrans" cxnId="{29388836-A25C-4B06-B2CB-B4DFF9EC8BDA}">
      <dgm:prSet/>
      <dgm:spPr/>
      <dgm:t>
        <a:bodyPr/>
        <a:lstStyle/>
        <a:p>
          <a:endParaRPr lang="en-US"/>
        </a:p>
      </dgm:t>
    </dgm:pt>
    <dgm:pt modelId="{0D9EF034-823D-497C-99CC-7D425CBC05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Borshoff Advertising Agency</a:t>
          </a:r>
        </a:p>
        <a:p>
          <a:pPr>
            <a:lnSpc>
              <a:spcPct val="100000"/>
            </a:lnSpc>
          </a:pPr>
          <a:r>
            <a:rPr lang="en-US" dirty="0"/>
            <a:t>March 4 – June 11</a:t>
          </a:r>
        </a:p>
        <a:p>
          <a:pPr>
            <a:lnSpc>
              <a:spcPct val="100000"/>
            </a:lnSpc>
          </a:pPr>
          <a:r>
            <a:rPr lang="en-US" dirty="0"/>
            <a:t>Focused on zip codes with historical draw for SYPF</a:t>
          </a:r>
        </a:p>
        <a:p>
          <a:pPr>
            <a:lnSpc>
              <a:spcPct val="100000"/>
            </a:lnSpc>
          </a:pPr>
          <a:r>
            <a:rPr lang="en-US" dirty="0"/>
            <a:t>Estimated reach: 6.6 million impressions/17,000 clicks reaching 85% of the target audience an average of 80x daily through the “flight”</a:t>
          </a:r>
        </a:p>
        <a:p>
          <a:pPr>
            <a:lnSpc>
              <a:spcPct val="100000"/>
            </a:lnSpc>
          </a:pPr>
          <a:r>
            <a:rPr lang="en-US" dirty="0"/>
            <a:t>Media: google search, outdoor ads (billboards/benches), Facebook paid ads</a:t>
          </a:r>
        </a:p>
        <a:p>
          <a:pPr>
            <a:lnSpc>
              <a:spcPct val="100000"/>
            </a:lnSpc>
          </a:pPr>
          <a:endParaRPr lang="en-US" dirty="0"/>
        </a:p>
        <a:p>
          <a:pPr>
            <a:lnSpc>
              <a:spcPct val="100000"/>
            </a:lnSpc>
          </a:pPr>
          <a:endParaRPr lang="en-US" dirty="0"/>
        </a:p>
      </dgm:t>
    </dgm:pt>
    <dgm:pt modelId="{666D5B04-C313-461D-B8E0-A563456CE2F9}" type="parTrans" cxnId="{971C7F1F-A529-4806-81D4-7929E917C4F4}">
      <dgm:prSet/>
      <dgm:spPr/>
      <dgm:t>
        <a:bodyPr/>
        <a:lstStyle/>
        <a:p>
          <a:endParaRPr lang="en-US"/>
        </a:p>
      </dgm:t>
    </dgm:pt>
    <dgm:pt modelId="{19B99F41-5CC7-4D41-A2F0-F722E6AB6FDE}" type="sibTrans" cxnId="{971C7F1F-A529-4806-81D4-7929E917C4F4}">
      <dgm:prSet/>
      <dgm:spPr/>
      <dgm:t>
        <a:bodyPr/>
        <a:lstStyle/>
        <a:p>
          <a:endParaRPr lang="en-US"/>
        </a:p>
      </dgm:t>
    </dgm:pt>
    <dgm:pt modelId="{46B12BE0-0F62-4919-818E-2F7B3F15C2B4}" type="pres">
      <dgm:prSet presAssocID="{C2D879DD-8AD2-4B78-A074-5180359C1D37}" presName="root" presStyleCnt="0">
        <dgm:presLayoutVars>
          <dgm:dir/>
          <dgm:resizeHandles val="exact"/>
        </dgm:presLayoutVars>
      </dgm:prSet>
      <dgm:spPr/>
    </dgm:pt>
    <dgm:pt modelId="{16AAF17F-B23E-407D-A9F8-2DEE2C256050}" type="pres">
      <dgm:prSet presAssocID="{D710775C-EF0F-4C83-B1C0-4382AEA9B2CB}" presName="compNode" presStyleCnt="0"/>
      <dgm:spPr/>
    </dgm:pt>
    <dgm:pt modelId="{9089BA1A-E670-48AA-8B7D-AAA007055CE2}" type="pres">
      <dgm:prSet presAssocID="{D710775C-EF0F-4C83-B1C0-4382AEA9B2C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Internet with solid fill"/>
        </a:ext>
      </dgm:extLst>
    </dgm:pt>
    <dgm:pt modelId="{5FF0C074-4390-4A40-8FC5-F080C7577598}" type="pres">
      <dgm:prSet presAssocID="{D710775C-EF0F-4C83-B1C0-4382AEA9B2CB}" presName="iconSpace" presStyleCnt="0"/>
      <dgm:spPr/>
    </dgm:pt>
    <dgm:pt modelId="{69BC9ED9-9ECB-4CDC-9525-FC47290A92C3}" type="pres">
      <dgm:prSet presAssocID="{D710775C-EF0F-4C83-B1C0-4382AEA9B2CB}" presName="parTx" presStyleLbl="revTx" presStyleIdx="0" presStyleCnt="4" custLinFactNeighborX="662">
        <dgm:presLayoutVars>
          <dgm:chMax val="0"/>
          <dgm:chPref val="0"/>
        </dgm:presLayoutVars>
      </dgm:prSet>
      <dgm:spPr/>
    </dgm:pt>
    <dgm:pt modelId="{DFBEF643-2EFA-44D5-9F91-0B037831A3E7}" type="pres">
      <dgm:prSet presAssocID="{D710775C-EF0F-4C83-B1C0-4382AEA9B2CB}" presName="txSpace" presStyleCnt="0"/>
      <dgm:spPr/>
    </dgm:pt>
    <dgm:pt modelId="{760123FE-A6E7-4CAC-8D63-706C85E4E20E}" type="pres">
      <dgm:prSet presAssocID="{D710775C-EF0F-4C83-B1C0-4382AEA9B2CB}" presName="desTx" presStyleLbl="revTx" presStyleIdx="1" presStyleCnt="4" custScaleX="108778" custLinFactNeighborY="-3593">
        <dgm:presLayoutVars/>
      </dgm:prSet>
      <dgm:spPr/>
    </dgm:pt>
    <dgm:pt modelId="{5DBDE062-7DD2-4DA1-981B-4A59A8680FBD}" type="pres">
      <dgm:prSet presAssocID="{339AFC52-5160-473F-BC1B-0001D0161ACB}" presName="sibTrans" presStyleCnt="0"/>
      <dgm:spPr/>
    </dgm:pt>
    <dgm:pt modelId="{F5ACA816-ACD7-4A82-A611-3CD257062C18}" type="pres">
      <dgm:prSet presAssocID="{3EB33881-C7AA-458A-AFB6-BEB4B1865F7E}" presName="compNode" presStyleCnt="0"/>
      <dgm:spPr/>
    </dgm:pt>
    <dgm:pt modelId="{A34C9B18-56BE-4AE8-921E-036620E4E5E7}" type="pres">
      <dgm:prSet presAssocID="{3EB33881-C7AA-458A-AFB6-BEB4B1865F7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Advertising with solid fill"/>
        </a:ext>
      </dgm:extLst>
    </dgm:pt>
    <dgm:pt modelId="{949531AF-D2B5-442E-88B5-CE4144D76F54}" type="pres">
      <dgm:prSet presAssocID="{3EB33881-C7AA-458A-AFB6-BEB4B1865F7E}" presName="iconSpace" presStyleCnt="0"/>
      <dgm:spPr/>
    </dgm:pt>
    <dgm:pt modelId="{E513E56B-CC79-476D-ABAB-0A26866431F4}" type="pres">
      <dgm:prSet presAssocID="{3EB33881-C7AA-458A-AFB6-BEB4B1865F7E}" presName="parTx" presStyleLbl="revTx" presStyleIdx="2" presStyleCnt="4">
        <dgm:presLayoutVars>
          <dgm:chMax val="0"/>
          <dgm:chPref val="0"/>
        </dgm:presLayoutVars>
      </dgm:prSet>
      <dgm:spPr/>
    </dgm:pt>
    <dgm:pt modelId="{403448B0-7FC5-46FA-A8C2-1B22BC7EC1C6}" type="pres">
      <dgm:prSet presAssocID="{3EB33881-C7AA-458A-AFB6-BEB4B1865F7E}" presName="txSpace" presStyleCnt="0"/>
      <dgm:spPr/>
    </dgm:pt>
    <dgm:pt modelId="{B3804FD2-35E6-468F-A177-E31EB7F583C9}" type="pres">
      <dgm:prSet presAssocID="{3EB33881-C7AA-458A-AFB6-BEB4B1865F7E}" presName="desTx" presStyleLbl="revTx" presStyleIdx="3" presStyleCnt="4">
        <dgm:presLayoutVars/>
      </dgm:prSet>
      <dgm:spPr/>
    </dgm:pt>
  </dgm:ptLst>
  <dgm:cxnLst>
    <dgm:cxn modelId="{3DDFF009-0FFC-4787-944A-81ADB7B86CA7}" type="presOf" srcId="{D710775C-EF0F-4C83-B1C0-4382AEA9B2CB}" destId="{69BC9ED9-9ECB-4CDC-9525-FC47290A92C3}" srcOrd="0" destOrd="0" presId="urn:microsoft.com/office/officeart/2018/2/layout/IconLabelDescriptionList"/>
    <dgm:cxn modelId="{971C7F1F-A529-4806-81D4-7929E917C4F4}" srcId="{3EB33881-C7AA-458A-AFB6-BEB4B1865F7E}" destId="{0D9EF034-823D-497C-99CC-7D425CBC05C1}" srcOrd="0" destOrd="0" parTransId="{666D5B04-C313-461D-B8E0-A563456CE2F9}" sibTransId="{19B99F41-5CC7-4D41-A2F0-F722E6AB6FDE}"/>
    <dgm:cxn modelId="{2B735F22-A1EE-4612-A05E-FD58CB713B3F}" type="presOf" srcId="{0D9EF034-823D-497C-99CC-7D425CBC05C1}" destId="{B3804FD2-35E6-468F-A177-E31EB7F583C9}" srcOrd="0" destOrd="0" presId="urn:microsoft.com/office/officeart/2018/2/layout/IconLabelDescriptionList"/>
    <dgm:cxn modelId="{29388836-A25C-4B06-B2CB-B4DFF9EC8BDA}" srcId="{C2D879DD-8AD2-4B78-A074-5180359C1D37}" destId="{3EB33881-C7AA-458A-AFB6-BEB4B1865F7E}" srcOrd="1" destOrd="0" parTransId="{126FE151-B022-4F36-B27A-6D7051D87983}" sibTransId="{DF234D69-E3F7-4273-8D50-5BE9703073D4}"/>
    <dgm:cxn modelId="{5B45544D-64EE-405E-B8B7-F56736547540}" srcId="{D710775C-EF0F-4C83-B1C0-4382AEA9B2CB}" destId="{302F8891-7C7A-46D4-9261-D40C4A9C0F37}" srcOrd="0" destOrd="0" parTransId="{E31C4ED7-847C-470B-B7AC-B9C3A068CAB2}" sibTransId="{27436CA1-EBC6-4BB4-8619-1E0919794AD5}"/>
    <dgm:cxn modelId="{81722E75-C423-4071-B1B4-69196BCD50FD}" type="presOf" srcId="{3EB33881-C7AA-458A-AFB6-BEB4B1865F7E}" destId="{E513E56B-CC79-476D-ABAB-0A26866431F4}" srcOrd="0" destOrd="0" presId="urn:microsoft.com/office/officeart/2018/2/layout/IconLabelDescriptionList"/>
    <dgm:cxn modelId="{FA9681B3-C9F5-473E-98D3-83C10D9763E1}" srcId="{C2D879DD-8AD2-4B78-A074-5180359C1D37}" destId="{D710775C-EF0F-4C83-B1C0-4382AEA9B2CB}" srcOrd="0" destOrd="0" parTransId="{05EC6C48-F42D-426A-A739-32F41A3F3792}" sibTransId="{339AFC52-5160-473F-BC1B-0001D0161ACB}"/>
    <dgm:cxn modelId="{852C6DF3-3EE4-4337-AB5F-64C3139F85B8}" type="presOf" srcId="{C2D879DD-8AD2-4B78-A074-5180359C1D37}" destId="{46B12BE0-0F62-4919-818E-2F7B3F15C2B4}" srcOrd="0" destOrd="0" presId="urn:microsoft.com/office/officeart/2018/2/layout/IconLabelDescriptionList"/>
    <dgm:cxn modelId="{10B927FB-F3B9-4292-9319-8D9B2F5071F7}" type="presOf" srcId="{302F8891-7C7A-46D4-9261-D40C4A9C0F37}" destId="{760123FE-A6E7-4CAC-8D63-706C85E4E20E}" srcOrd="0" destOrd="0" presId="urn:microsoft.com/office/officeart/2018/2/layout/IconLabelDescriptionList"/>
    <dgm:cxn modelId="{5740F86C-D29A-4652-A5FA-537324732E98}" type="presParOf" srcId="{46B12BE0-0F62-4919-818E-2F7B3F15C2B4}" destId="{16AAF17F-B23E-407D-A9F8-2DEE2C256050}" srcOrd="0" destOrd="0" presId="urn:microsoft.com/office/officeart/2018/2/layout/IconLabelDescriptionList"/>
    <dgm:cxn modelId="{F1FB312B-AE1C-49FB-BF74-56333E694806}" type="presParOf" srcId="{16AAF17F-B23E-407D-A9F8-2DEE2C256050}" destId="{9089BA1A-E670-48AA-8B7D-AAA007055CE2}" srcOrd="0" destOrd="0" presId="urn:microsoft.com/office/officeart/2018/2/layout/IconLabelDescriptionList"/>
    <dgm:cxn modelId="{33B388B4-A48F-40A1-8AC3-0B6901718811}" type="presParOf" srcId="{16AAF17F-B23E-407D-A9F8-2DEE2C256050}" destId="{5FF0C074-4390-4A40-8FC5-F080C7577598}" srcOrd="1" destOrd="0" presId="urn:microsoft.com/office/officeart/2018/2/layout/IconLabelDescriptionList"/>
    <dgm:cxn modelId="{CDBAF798-07A1-4678-BF99-C9CA4FC504C8}" type="presParOf" srcId="{16AAF17F-B23E-407D-A9F8-2DEE2C256050}" destId="{69BC9ED9-9ECB-4CDC-9525-FC47290A92C3}" srcOrd="2" destOrd="0" presId="urn:microsoft.com/office/officeart/2018/2/layout/IconLabelDescriptionList"/>
    <dgm:cxn modelId="{3269599C-ECFD-43E7-91CE-6DA829F68432}" type="presParOf" srcId="{16AAF17F-B23E-407D-A9F8-2DEE2C256050}" destId="{DFBEF643-2EFA-44D5-9F91-0B037831A3E7}" srcOrd="3" destOrd="0" presId="urn:microsoft.com/office/officeart/2018/2/layout/IconLabelDescriptionList"/>
    <dgm:cxn modelId="{2E5827B6-1D0A-4742-A7AB-0E1BD7212F7D}" type="presParOf" srcId="{16AAF17F-B23E-407D-A9F8-2DEE2C256050}" destId="{760123FE-A6E7-4CAC-8D63-706C85E4E20E}" srcOrd="4" destOrd="0" presId="urn:microsoft.com/office/officeart/2018/2/layout/IconLabelDescriptionList"/>
    <dgm:cxn modelId="{175C6312-89DA-447A-97B8-81650EAEDC07}" type="presParOf" srcId="{46B12BE0-0F62-4919-818E-2F7B3F15C2B4}" destId="{5DBDE062-7DD2-4DA1-981B-4A59A8680FBD}" srcOrd="1" destOrd="0" presId="urn:microsoft.com/office/officeart/2018/2/layout/IconLabelDescriptionList"/>
    <dgm:cxn modelId="{2883EFDD-0BE6-45C5-A4B1-E397D310EE6B}" type="presParOf" srcId="{46B12BE0-0F62-4919-818E-2F7B3F15C2B4}" destId="{F5ACA816-ACD7-4A82-A611-3CD257062C18}" srcOrd="2" destOrd="0" presId="urn:microsoft.com/office/officeart/2018/2/layout/IconLabelDescriptionList"/>
    <dgm:cxn modelId="{980B9521-9CB3-425F-AD35-35C4632D1F52}" type="presParOf" srcId="{F5ACA816-ACD7-4A82-A611-3CD257062C18}" destId="{A34C9B18-56BE-4AE8-921E-036620E4E5E7}" srcOrd="0" destOrd="0" presId="urn:microsoft.com/office/officeart/2018/2/layout/IconLabelDescriptionList"/>
    <dgm:cxn modelId="{67426BB8-AE59-49A1-A337-B6AC23E2EBB4}" type="presParOf" srcId="{F5ACA816-ACD7-4A82-A611-3CD257062C18}" destId="{949531AF-D2B5-442E-88B5-CE4144D76F54}" srcOrd="1" destOrd="0" presId="urn:microsoft.com/office/officeart/2018/2/layout/IconLabelDescriptionList"/>
    <dgm:cxn modelId="{AD535F97-E593-4933-8AD2-4CC5F8CF4577}" type="presParOf" srcId="{F5ACA816-ACD7-4A82-A611-3CD257062C18}" destId="{E513E56B-CC79-476D-ABAB-0A26866431F4}" srcOrd="2" destOrd="0" presId="urn:microsoft.com/office/officeart/2018/2/layout/IconLabelDescriptionList"/>
    <dgm:cxn modelId="{B802C1DD-9C05-4869-A6BB-D8583D17EA11}" type="presParOf" srcId="{F5ACA816-ACD7-4A82-A611-3CD257062C18}" destId="{403448B0-7FC5-46FA-A8C2-1B22BC7EC1C6}" srcOrd="3" destOrd="0" presId="urn:microsoft.com/office/officeart/2018/2/layout/IconLabelDescriptionList"/>
    <dgm:cxn modelId="{C203A37F-E597-4494-912D-54A41200C8A1}" type="presParOf" srcId="{F5ACA816-ACD7-4A82-A611-3CD257062C18}" destId="{B3804FD2-35E6-468F-A177-E31EB7F583C9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D879DD-8AD2-4B78-A074-5180359C1D3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10775C-EF0F-4C83-B1C0-4382AEA9B2C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Agency Executives monthly meeting with Liz</a:t>
          </a:r>
        </a:p>
      </dgm:t>
    </dgm:pt>
    <dgm:pt modelId="{05EC6C48-F42D-426A-A739-32F41A3F3792}" type="parTrans" cxnId="{FA9681B3-C9F5-473E-98D3-83C10D9763E1}">
      <dgm:prSet/>
      <dgm:spPr/>
      <dgm:t>
        <a:bodyPr/>
        <a:lstStyle/>
        <a:p>
          <a:endParaRPr lang="en-US"/>
        </a:p>
      </dgm:t>
    </dgm:pt>
    <dgm:pt modelId="{339AFC52-5160-473F-BC1B-0001D0161ACB}" type="sibTrans" cxnId="{FA9681B3-C9F5-473E-98D3-83C10D9763E1}">
      <dgm:prSet/>
      <dgm:spPr/>
      <dgm:t>
        <a:bodyPr/>
        <a:lstStyle/>
        <a:p>
          <a:endParaRPr lang="en-US"/>
        </a:p>
      </dgm:t>
    </dgm:pt>
    <dgm:pt modelId="{302F8891-7C7A-46D4-9261-D40C4A9C0F3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Sharing best practices</a:t>
          </a:r>
        </a:p>
      </dgm:t>
    </dgm:pt>
    <dgm:pt modelId="{E31C4ED7-847C-470B-B7AC-B9C3A068CAB2}" type="parTrans" cxnId="{5B45544D-64EE-405E-B8B7-F56736547540}">
      <dgm:prSet/>
      <dgm:spPr/>
      <dgm:t>
        <a:bodyPr/>
        <a:lstStyle/>
        <a:p>
          <a:endParaRPr lang="en-US"/>
        </a:p>
      </dgm:t>
    </dgm:pt>
    <dgm:pt modelId="{27436CA1-EBC6-4BB4-8619-1E0919794AD5}" type="sibTrans" cxnId="{5B45544D-64EE-405E-B8B7-F56736547540}">
      <dgm:prSet/>
      <dgm:spPr/>
      <dgm:t>
        <a:bodyPr/>
        <a:lstStyle/>
        <a:p>
          <a:endParaRPr lang="en-US"/>
        </a:p>
      </dgm:t>
    </dgm:pt>
    <dgm:pt modelId="{5F1515DE-BEAB-4D43-BB1A-28338C78968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Learning about resources</a:t>
          </a:r>
        </a:p>
      </dgm:t>
    </dgm:pt>
    <dgm:pt modelId="{92D1D04A-A311-49A8-8F34-5B3056E29459}" type="parTrans" cxnId="{9FCCC35F-FCAA-4E01-8283-E551444E51DD}">
      <dgm:prSet/>
      <dgm:spPr/>
      <dgm:t>
        <a:bodyPr/>
        <a:lstStyle/>
        <a:p>
          <a:endParaRPr lang="en-US"/>
        </a:p>
      </dgm:t>
    </dgm:pt>
    <dgm:pt modelId="{6CD1E236-62B0-4959-B805-0A1C239DFE38}" type="sibTrans" cxnId="{9FCCC35F-FCAA-4E01-8283-E551444E51DD}">
      <dgm:prSet/>
      <dgm:spPr/>
      <dgm:t>
        <a:bodyPr/>
        <a:lstStyle/>
        <a:p>
          <a:endParaRPr lang="en-US"/>
        </a:p>
      </dgm:t>
    </dgm:pt>
    <dgm:pt modelId="{16C8ED7F-2F9F-425D-8D3D-07683DCC53A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Sharing news and opportunities</a:t>
          </a:r>
        </a:p>
      </dgm:t>
    </dgm:pt>
    <dgm:pt modelId="{9D28533F-3947-4DB3-BE8F-71627272611F}" type="parTrans" cxnId="{7D3C0BD4-BD2C-4FCE-B663-DE2082100C7D}">
      <dgm:prSet/>
      <dgm:spPr/>
      <dgm:t>
        <a:bodyPr/>
        <a:lstStyle/>
        <a:p>
          <a:endParaRPr lang="en-US"/>
        </a:p>
      </dgm:t>
    </dgm:pt>
    <dgm:pt modelId="{9E86E76E-05C5-4AD1-9C18-722D152A498B}" type="sibTrans" cxnId="{7D3C0BD4-BD2C-4FCE-B663-DE2082100C7D}">
      <dgm:prSet/>
      <dgm:spPr/>
      <dgm:t>
        <a:bodyPr/>
        <a:lstStyle/>
        <a:p>
          <a:endParaRPr lang="en-US"/>
        </a:p>
      </dgm:t>
    </dgm:pt>
    <dgm:pt modelId="{96C1CCFA-1F27-4159-B41E-D235DB70299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Giving us feedback</a:t>
          </a:r>
        </a:p>
      </dgm:t>
    </dgm:pt>
    <dgm:pt modelId="{191DC217-D972-4AE7-8537-FC43FB6C2172}" type="parTrans" cxnId="{5C9BE2C5-9A5C-48CE-8264-460B02BBEA74}">
      <dgm:prSet/>
      <dgm:spPr/>
      <dgm:t>
        <a:bodyPr/>
        <a:lstStyle/>
        <a:p>
          <a:endParaRPr lang="en-US"/>
        </a:p>
      </dgm:t>
    </dgm:pt>
    <dgm:pt modelId="{D2375604-DFBD-4FE1-9A5A-70F51B20F713}" type="sibTrans" cxnId="{5C9BE2C5-9A5C-48CE-8264-460B02BBEA74}">
      <dgm:prSet/>
      <dgm:spPr/>
      <dgm:t>
        <a:bodyPr/>
        <a:lstStyle/>
        <a:p>
          <a:endParaRPr lang="en-US"/>
        </a:p>
      </dgm:t>
    </dgm:pt>
    <dgm:pt modelId="{3EB33881-C7AA-458A-AFB6-BEB4B1865F7E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SYP Check Ins with Fletcher</a:t>
          </a:r>
        </a:p>
      </dgm:t>
    </dgm:pt>
    <dgm:pt modelId="{126FE151-B022-4F36-B27A-6D7051D87983}" type="parTrans" cxnId="{29388836-A25C-4B06-B2CB-B4DFF9EC8BDA}">
      <dgm:prSet/>
      <dgm:spPr/>
      <dgm:t>
        <a:bodyPr/>
        <a:lstStyle/>
        <a:p>
          <a:endParaRPr lang="en-US"/>
        </a:p>
      </dgm:t>
    </dgm:pt>
    <dgm:pt modelId="{DF234D69-E3F7-4273-8D50-5BE9703073D4}" type="sibTrans" cxnId="{29388836-A25C-4B06-B2CB-B4DFF9EC8BDA}">
      <dgm:prSet/>
      <dgm:spPr/>
      <dgm:t>
        <a:bodyPr/>
        <a:lstStyle/>
        <a:p>
          <a:endParaRPr lang="en-US"/>
        </a:p>
      </dgm:t>
    </dgm:pt>
    <dgm:pt modelId="{0D9EF034-823D-497C-99CC-7D425CBC05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Focused on technical support and logistics</a:t>
          </a:r>
        </a:p>
      </dgm:t>
    </dgm:pt>
    <dgm:pt modelId="{666D5B04-C313-461D-B8E0-A563456CE2F9}" type="parTrans" cxnId="{971C7F1F-A529-4806-81D4-7929E917C4F4}">
      <dgm:prSet/>
      <dgm:spPr/>
      <dgm:t>
        <a:bodyPr/>
        <a:lstStyle/>
        <a:p>
          <a:endParaRPr lang="en-US"/>
        </a:p>
      </dgm:t>
    </dgm:pt>
    <dgm:pt modelId="{19B99F41-5CC7-4D41-A2F0-F722E6AB6FDE}" type="sibTrans" cxnId="{971C7F1F-A529-4806-81D4-7929E917C4F4}">
      <dgm:prSet/>
      <dgm:spPr/>
      <dgm:t>
        <a:bodyPr/>
        <a:lstStyle/>
        <a:p>
          <a:endParaRPr lang="en-US"/>
        </a:p>
      </dgm:t>
    </dgm:pt>
    <dgm:pt modelId="{48C26AD2-FB0A-44F1-AF05-71A8D4ED6FA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Monthly meetings:</a:t>
          </a:r>
        </a:p>
      </dgm:t>
    </dgm:pt>
    <dgm:pt modelId="{195C351C-8F54-4277-BFBA-7F2C423C7E54}" type="parTrans" cxnId="{C4A53C69-0C97-45A7-8BC0-ADF8424E9CC4}">
      <dgm:prSet/>
      <dgm:spPr/>
      <dgm:t>
        <a:bodyPr/>
        <a:lstStyle/>
        <a:p>
          <a:endParaRPr lang="en-US"/>
        </a:p>
      </dgm:t>
    </dgm:pt>
    <dgm:pt modelId="{A112E45A-5DA8-417B-80E9-45269FF07BF4}" type="sibTrans" cxnId="{C4A53C69-0C97-45A7-8BC0-ADF8424E9CC4}">
      <dgm:prSet/>
      <dgm:spPr/>
      <dgm:t>
        <a:bodyPr/>
        <a:lstStyle/>
        <a:p>
          <a:endParaRPr lang="en-US"/>
        </a:p>
      </dgm:t>
    </dgm:pt>
    <dgm:pt modelId="{0E4A3017-8665-4F1D-B04E-A013D5282811}">
      <dgm:prSet/>
      <dgm:spPr/>
      <dgm:t>
        <a:bodyPr/>
        <a:lstStyle/>
        <a:p>
          <a:r>
            <a:rPr lang="en-US" dirty="0"/>
            <a:t>April 10, In person gathering at IAN conference – 35 organizations</a:t>
          </a:r>
        </a:p>
      </dgm:t>
    </dgm:pt>
    <dgm:pt modelId="{E50583B7-E54C-481A-B8FA-902DB76E4AE8}" type="parTrans" cxnId="{6E7E903C-CB81-45AD-9988-77CFC5B531B4}">
      <dgm:prSet/>
      <dgm:spPr/>
      <dgm:t>
        <a:bodyPr/>
        <a:lstStyle/>
        <a:p>
          <a:endParaRPr lang="en-US"/>
        </a:p>
      </dgm:t>
    </dgm:pt>
    <dgm:pt modelId="{1314532B-5F81-49C6-B810-9B83E7B25759}" type="sibTrans" cxnId="{6E7E903C-CB81-45AD-9988-77CFC5B531B4}">
      <dgm:prSet/>
      <dgm:spPr/>
      <dgm:t>
        <a:bodyPr/>
        <a:lstStyle/>
        <a:p>
          <a:endParaRPr lang="en-US"/>
        </a:p>
      </dgm:t>
    </dgm:pt>
    <dgm:pt modelId="{B08C3D4A-E35C-473E-B36D-11C45080D1DF}">
      <dgm:prSet/>
      <dgm:spPr/>
      <dgm:t>
        <a:bodyPr/>
        <a:lstStyle/>
        <a:p>
          <a:r>
            <a:rPr lang="en-US" dirty="0"/>
            <a:t>May 15 virtual call – 20 organizations</a:t>
          </a:r>
        </a:p>
      </dgm:t>
    </dgm:pt>
    <dgm:pt modelId="{2B3E3CEC-BB2E-465C-8242-A031A00C840C}" type="parTrans" cxnId="{17E8B2E8-BE32-44D0-8895-01998FF8A06A}">
      <dgm:prSet/>
      <dgm:spPr/>
      <dgm:t>
        <a:bodyPr/>
        <a:lstStyle/>
        <a:p>
          <a:endParaRPr lang="en-US"/>
        </a:p>
      </dgm:t>
    </dgm:pt>
    <dgm:pt modelId="{3128A5FE-9DE8-4215-9FC9-59BFB484F0F9}" type="sibTrans" cxnId="{17E8B2E8-BE32-44D0-8895-01998FF8A06A}">
      <dgm:prSet/>
      <dgm:spPr/>
      <dgm:t>
        <a:bodyPr/>
        <a:lstStyle/>
        <a:p>
          <a:endParaRPr lang="en-US"/>
        </a:p>
      </dgm:t>
    </dgm:pt>
    <dgm:pt modelId="{FC68B77C-9759-4444-ABD2-E995BDFCCE79}">
      <dgm:prSet/>
      <dgm:spPr/>
      <dgm:t>
        <a:bodyPr/>
        <a:lstStyle/>
        <a:p>
          <a:r>
            <a:rPr lang="en-US" dirty="0"/>
            <a:t>Upcoming check ins: June 20, July 17, August 21</a:t>
          </a:r>
        </a:p>
      </dgm:t>
    </dgm:pt>
    <dgm:pt modelId="{7946DCBA-C5A2-4E70-B838-4C79535FE2C9}" type="parTrans" cxnId="{B088B0AF-FD7D-4B67-9A16-638AB54E90A4}">
      <dgm:prSet/>
      <dgm:spPr/>
      <dgm:t>
        <a:bodyPr/>
        <a:lstStyle/>
        <a:p>
          <a:endParaRPr lang="en-US"/>
        </a:p>
      </dgm:t>
    </dgm:pt>
    <dgm:pt modelId="{6B235312-786F-4E83-B43A-E0893C0CCEC7}" type="sibTrans" cxnId="{B088B0AF-FD7D-4B67-9A16-638AB54E90A4}">
      <dgm:prSet/>
      <dgm:spPr/>
      <dgm:t>
        <a:bodyPr/>
        <a:lstStyle/>
        <a:p>
          <a:endParaRPr lang="en-US"/>
        </a:p>
      </dgm:t>
    </dgm:pt>
    <dgm:pt modelId="{46B12BE0-0F62-4919-818E-2F7B3F15C2B4}" type="pres">
      <dgm:prSet presAssocID="{C2D879DD-8AD2-4B78-A074-5180359C1D37}" presName="root" presStyleCnt="0">
        <dgm:presLayoutVars>
          <dgm:dir/>
          <dgm:resizeHandles val="exact"/>
        </dgm:presLayoutVars>
      </dgm:prSet>
      <dgm:spPr/>
    </dgm:pt>
    <dgm:pt modelId="{16AAF17F-B23E-407D-A9F8-2DEE2C256050}" type="pres">
      <dgm:prSet presAssocID="{D710775C-EF0F-4C83-B1C0-4382AEA9B2CB}" presName="compNode" presStyleCnt="0"/>
      <dgm:spPr/>
    </dgm:pt>
    <dgm:pt modelId="{9089BA1A-E670-48AA-8B7D-AAA007055CE2}" type="pres">
      <dgm:prSet presAssocID="{D710775C-EF0F-4C83-B1C0-4382AEA9B2C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brainstorm with solid fill"/>
        </a:ext>
      </dgm:extLst>
    </dgm:pt>
    <dgm:pt modelId="{5FF0C074-4390-4A40-8FC5-F080C7577598}" type="pres">
      <dgm:prSet presAssocID="{D710775C-EF0F-4C83-B1C0-4382AEA9B2CB}" presName="iconSpace" presStyleCnt="0"/>
      <dgm:spPr/>
    </dgm:pt>
    <dgm:pt modelId="{69BC9ED9-9ECB-4CDC-9525-FC47290A92C3}" type="pres">
      <dgm:prSet presAssocID="{D710775C-EF0F-4C83-B1C0-4382AEA9B2CB}" presName="parTx" presStyleLbl="revTx" presStyleIdx="0" presStyleCnt="4">
        <dgm:presLayoutVars>
          <dgm:chMax val="0"/>
          <dgm:chPref val="0"/>
        </dgm:presLayoutVars>
      </dgm:prSet>
      <dgm:spPr/>
    </dgm:pt>
    <dgm:pt modelId="{DFBEF643-2EFA-44D5-9F91-0B037831A3E7}" type="pres">
      <dgm:prSet presAssocID="{D710775C-EF0F-4C83-B1C0-4382AEA9B2CB}" presName="txSpace" presStyleCnt="0"/>
      <dgm:spPr/>
    </dgm:pt>
    <dgm:pt modelId="{760123FE-A6E7-4CAC-8D63-706C85E4E20E}" type="pres">
      <dgm:prSet presAssocID="{D710775C-EF0F-4C83-B1C0-4382AEA9B2CB}" presName="desTx" presStyleLbl="revTx" presStyleIdx="1" presStyleCnt="4">
        <dgm:presLayoutVars/>
      </dgm:prSet>
      <dgm:spPr/>
    </dgm:pt>
    <dgm:pt modelId="{5DBDE062-7DD2-4DA1-981B-4A59A8680FBD}" type="pres">
      <dgm:prSet presAssocID="{339AFC52-5160-473F-BC1B-0001D0161ACB}" presName="sibTrans" presStyleCnt="0"/>
      <dgm:spPr/>
    </dgm:pt>
    <dgm:pt modelId="{F5ACA816-ACD7-4A82-A611-3CD257062C18}" type="pres">
      <dgm:prSet presAssocID="{3EB33881-C7AA-458A-AFB6-BEB4B1865F7E}" presName="compNode" presStyleCnt="0"/>
      <dgm:spPr/>
    </dgm:pt>
    <dgm:pt modelId="{A34C9B18-56BE-4AE8-921E-036620E4E5E7}" type="pres">
      <dgm:prSet presAssocID="{3EB33881-C7AA-458A-AFB6-BEB4B1865F7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 with solid fill"/>
        </a:ext>
      </dgm:extLst>
    </dgm:pt>
    <dgm:pt modelId="{949531AF-D2B5-442E-88B5-CE4144D76F54}" type="pres">
      <dgm:prSet presAssocID="{3EB33881-C7AA-458A-AFB6-BEB4B1865F7E}" presName="iconSpace" presStyleCnt="0"/>
      <dgm:spPr/>
    </dgm:pt>
    <dgm:pt modelId="{E513E56B-CC79-476D-ABAB-0A26866431F4}" type="pres">
      <dgm:prSet presAssocID="{3EB33881-C7AA-458A-AFB6-BEB4B1865F7E}" presName="parTx" presStyleLbl="revTx" presStyleIdx="2" presStyleCnt="4">
        <dgm:presLayoutVars>
          <dgm:chMax val="0"/>
          <dgm:chPref val="0"/>
        </dgm:presLayoutVars>
      </dgm:prSet>
      <dgm:spPr/>
    </dgm:pt>
    <dgm:pt modelId="{403448B0-7FC5-46FA-A8C2-1B22BC7EC1C6}" type="pres">
      <dgm:prSet presAssocID="{3EB33881-C7AA-458A-AFB6-BEB4B1865F7E}" presName="txSpace" presStyleCnt="0"/>
      <dgm:spPr/>
    </dgm:pt>
    <dgm:pt modelId="{B3804FD2-35E6-468F-A177-E31EB7F583C9}" type="pres">
      <dgm:prSet presAssocID="{3EB33881-C7AA-458A-AFB6-BEB4B1865F7E}" presName="desTx" presStyleLbl="revTx" presStyleIdx="3" presStyleCnt="4">
        <dgm:presLayoutVars/>
      </dgm:prSet>
      <dgm:spPr/>
    </dgm:pt>
  </dgm:ptLst>
  <dgm:cxnLst>
    <dgm:cxn modelId="{3DDFF009-0FFC-4787-944A-81ADB7B86CA7}" type="presOf" srcId="{D710775C-EF0F-4C83-B1C0-4382AEA9B2CB}" destId="{69BC9ED9-9ECB-4CDC-9525-FC47290A92C3}" srcOrd="0" destOrd="0" presId="urn:microsoft.com/office/officeart/2018/2/layout/IconLabelDescriptionList"/>
    <dgm:cxn modelId="{BE0F031E-B013-46C9-A2D4-BC0EF0466155}" type="presOf" srcId="{5F1515DE-BEAB-4D43-BB1A-28338C789680}" destId="{760123FE-A6E7-4CAC-8D63-706C85E4E20E}" srcOrd="0" destOrd="1" presId="urn:microsoft.com/office/officeart/2018/2/layout/IconLabelDescriptionList"/>
    <dgm:cxn modelId="{971C7F1F-A529-4806-81D4-7929E917C4F4}" srcId="{3EB33881-C7AA-458A-AFB6-BEB4B1865F7E}" destId="{0D9EF034-823D-497C-99CC-7D425CBC05C1}" srcOrd="0" destOrd="0" parTransId="{666D5B04-C313-461D-B8E0-A563456CE2F9}" sibTransId="{19B99F41-5CC7-4D41-A2F0-F722E6AB6FDE}"/>
    <dgm:cxn modelId="{2B735F22-A1EE-4612-A05E-FD58CB713B3F}" type="presOf" srcId="{0D9EF034-823D-497C-99CC-7D425CBC05C1}" destId="{B3804FD2-35E6-468F-A177-E31EB7F583C9}" srcOrd="0" destOrd="0" presId="urn:microsoft.com/office/officeart/2018/2/layout/IconLabelDescriptionList"/>
    <dgm:cxn modelId="{29388836-A25C-4B06-B2CB-B4DFF9EC8BDA}" srcId="{C2D879DD-8AD2-4B78-A074-5180359C1D37}" destId="{3EB33881-C7AA-458A-AFB6-BEB4B1865F7E}" srcOrd="1" destOrd="0" parTransId="{126FE151-B022-4F36-B27A-6D7051D87983}" sibTransId="{DF234D69-E3F7-4273-8D50-5BE9703073D4}"/>
    <dgm:cxn modelId="{BD1F7638-7D8F-43C3-A64F-7697358A650A}" type="presOf" srcId="{0E4A3017-8665-4F1D-B04E-A013D5282811}" destId="{B3804FD2-35E6-468F-A177-E31EB7F583C9}" srcOrd="0" destOrd="2" presId="urn:microsoft.com/office/officeart/2018/2/layout/IconLabelDescriptionList"/>
    <dgm:cxn modelId="{6E7E903C-CB81-45AD-9988-77CFC5B531B4}" srcId="{48C26AD2-FB0A-44F1-AF05-71A8D4ED6FA5}" destId="{0E4A3017-8665-4F1D-B04E-A013D5282811}" srcOrd="0" destOrd="0" parTransId="{E50583B7-E54C-481A-B8FA-902DB76E4AE8}" sibTransId="{1314532B-5F81-49C6-B810-9B83E7B25759}"/>
    <dgm:cxn modelId="{9FCCC35F-FCAA-4E01-8283-E551444E51DD}" srcId="{D710775C-EF0F-4C83-B1C0-4382AEA9B2CB}" destId="{5F1515DE-BEAB-4D43-BB1A-28338C789680}" srcOrd="1" destOrd="0" parTransId="{92D1D04A-A311-49A8-8F34-5B3056E29459}" sibTransId="{6CD1E236-62B0-4959-B805-0A1C239DFE38}"/>
    <dgm:cxn modelId="{0D8ACD67-6A31-4C76-95F0-C40BAEF6912A}" type="presOf" srcId="{96C1CCFA-1F27-4159-B41E-D235DB70299F}" destId="{760123FE-A6E7-4CAC-8D63-706C85E4E20E}" srcOrd="0" destOrd="3" presId="urn:microsoft.com/office/officeart/2018/2/layout/IconLabelDescriptionList"/>
    <dgm:cxn modelId="{C4A53C69-0C97-45A7-8BC0-ADF8424E9CC4}" srcId="{3EB33881-C7AA-458A-AFB6-BEB4B1865F7E}" destId="{48C26AD2-FB0A-44F1-AF05-71A8D4ED6FA5}" srcOrd="1" destOrd="0" parTransId="{195C351C-8F54-4277-BFBA-7F2C423C7E54}" sibTransId="{A112E45A-5DA8-417B-80E9-45269FF07BF4}"/>
    <dgm:cxn modelId="{5B45544D-64EE-405E-B8B7-F56736547540}" srcId="{D710775C-EF0F-4C83-B1C0-4382AEA9B2CB}" destId="{302F8891-7C7A-46D4-9261-D40C4A9C0F37}" srcOrd="0" destOrd="0" parTransId="{E31C4ED7-847C-470B-B7AC-B9C3A068CAB2}" sibTransId="{27436CA1-EBC6-4BB4-8619-1E0919794AD5}"/>
    <dgm:cxn modelId="{32840751-8869-4D67-9B6C-020DED5CE556}" type="presOf" srcId="{FC68B77C-9759-4444-ABD2-E995BDFCCE79}" destId="{B3804FD2-35E6-468F-A177-E31EB7F583C9}" srcOrd="0" destOrd="4" presId="urn:microsoft.com/office/officeart/2018/2/layout/IconLabelDescriptionList"/>
    <dgm:cxn modelId="{81722E75-C423-4071-B1B4-69196BCD50FD}" type="presOf" srcId="{3EB33881-C7AA-458A-AFB6-BEB4B1865F7E}" destId="{E513E56B-CC79-476D-ABAB-0A26866431F4}" srcOrd="0" destOrd="0" presId="urn:microsoft.com/office/officeart/2018/2/layout/IconLabelDescriptionList"/>
    <dgm:cxn modelId="{CE76BE7E-2AB9-4792-B4E3-07121974728B}" type="presOf" srcId="{48C26AD2-FB0A-44F1-AF05-71A8D4ED6FA5}" destId="{B3804FD2-35E6-468F-A177-E31EB7F583C9}" srcOrd="0" destOrd="1" presId="urn:microsoft.com/office/officeart/2018/2/layout/IconLabelDescriptionList"/>
    <dgm:cxn modelId="{77B71789-ED87-4423-AF69-C0A9090BEE33}" type="presOf" srcId="{16C8ED7F-2F9F-425D-8D3D-07683DCC53A8}" destId="{760123FE-A6E7-4CAC-8D63-706C85E4E20E}" srcOrd="0" destOrd="2" presId="urn:microsoft.com/office/officeart/2018/2/layout/IconLabelDescriptionList"/>
    <dgm:cxn modelId="{97FDD7A2-34DB-46C8-9DC5-C46896B77984}" type="presOf" srcId="{B08C3D4A-E35C-473E-B36D-11C45080D1DF}" destId="{B3804FD2-35E6-468F-A177-E31EB7F583C9}" srcOrd="0" destOrd="3" presId="urn:microsoft.com/office/officeart/2018/2/layout/IconLabelDescriptionList"/>
    <dgm:cxn modelId="{B088B0AF-FD7D-4B67-9A16-638AB54E90A4}" srcId="{48C26AD2-FB0A-44F1-AF05-71A8D4ED6FA5}" destId="{FC68B77C-9759-4444-ABD2-E995BDFCCE79}" srcOrd="2" destOrd="0" parTransId="{7946DCBA-C5A2-4E70-B838-4C79535FE2C9}" sibTransId="{6B235312-786F-4E83-B43A-E0893C0CCEC7}"/>
    <dgm:cxn modelId="{FA9681B3-C9F5-473E-98D3-83C10D9763E1}" srcId="{C2D879DD-8AD2-4B78-A074-5180359C1D37}" destId="{D710775C-EF0F-4C83-B1C0-4382AEA9B2CB}" srcOrd="0" destOrd="0" parTransId="{05EC6C48-F42D-426A-A739-32F41A3F3792}" sibTransId="{339AFC52-5160-473F-BC1B-0001D0161ACB}"/>
    <dgm:cxn modelId="{5C9BE2C5-9A5C-48CE-8264-460B02BBEA74}" srcId="{D710775C-EF0F-4C83-B1C0-4382AEA9B2CB}" destId="{96C1CCFA-1F27-4159-B41E-D235DB70299F}" srcOrd="3" destOrd="0" parTransId="{191DC217-D972-4AE7-8537-FC43FB6C2172}" sibTransId="{D2375604-DFBD-4FE1-9A5A-70F51B20F713}"/>
    <dgm:cxn modelId="{7D3C0BD4-BD2C-4FCE-B663-DE2082100C7D}" srcId="{D710775C-EF0F-4C83-B1C0-4382AEA9B2CB}" destId="{16C8ED7F-2F9F-425D-8D3D-07683DCC53A8}" srcOrd="2" destOrd="0" parTransId="{9D28533F-3947-4DB3-BE8F-71627272611F}" sibTransId="{9E86E76E-05C5-4AD1-9C18-722D152A498B}"/>
    <dgm:cxn modelId="{17E8B2E8-BE32-44D0-8895-01998FF8A06A}" srcId="{48C26AD2-FB0A-44F1-AF05-71A8D4ED6FA5}" destId="{B08C3D4A-E35C-473E-B36D-11C45080D1DF}" srcOrd="1" destOrd="0" parTransId="{2B3E3CEC-BB2E-465C-8242-A031A00C840C}" sibTransId="{3128A5FE-9DE8-4215-9FC9-59BFB484F0F9}"/>
    <dgm:cxn modelId="{852C6DF3-3EE4-4337-AB5F-64C3139F85B8}" type="presOf" srcId="{C2D879DD-8AD2-4B78-A074-5180359C1D37}" destId="{46B12BE0-0F62-4919-818E-2F7B3F15C2B4}" srcOrd="0" destOrd="0" presId="urn:microsoft.com/office/officeart/2018/2/layout/IconLabelDescriptionList"/>
    <dgm:cxn modelId="{10B927FB-F3B9-4292-9319-8D9B2F5071F7}" type="presOf" srcId="{302F8891-7C7A-46D4-9261-D40C4A9C0F37}" destId="{760123FE-A6E7-4CAC-8D63-706C85E4E20E}" srcOrd="0" destOrd="0" presId="urn:microsoft.com/office/officeart/2018/2/layout/IconLabelDescriptionList"/>
    <dgm:cxn modelId="{5740F86C-D29A-4652-A5FA-537324732E98}" type="presParOf" srcId="{46B12BE0-0F62-4919-818E-2F7B3F15C2B4}" destId="{16AAF17F-B23E-407D-A9F8-2DEE2C256050}" srcOrd="0" destOrd="0" presId="urn:microsoft.com/office/officeart/2018/2/layout/IconLabelDescriptionList"/>
    <dgm:cxn modelId="{F1FB312B-AE1C-49FB-BF74-56333E694806}" type="presParOf" srcId="{16AAF17F-B23E-407D-A9F8-2DEE2C256050}" destId="{9089BA1A-E670-48AA-8B7D-AAA007055CE2}" srcOrd="0" destOrd="0" presId="urn:microsoft.com/office/officeart/2018/2/layout/IconLabelDescriptionList"/>
    <dgm:cxn modelId="{33B388B4-A48F-40A1-8AC3-0B6901718811}" type="presParOf" srcId="{16AAF17F-B23E-407D-A9F8-2DEE2C256050}" destId="{5FF0C074-4390-4A40-8FC5-F080C7577598}" srcOrd="1" destOrd="0" presId="urn:microsoft.com/office/officeart/2018/2/layout/IconLabelDescriptionList"/>
    <dgm:cxn modelId="{CDBAF798-07A1-4678-BF99-C9CA4FC504C8}" type="presParOf" srcId="{16AAF17F-B23E-407D-A9F8-2DEE2C256050}" destId="{69BC9ED9-9ECB-4CDC-9525-FC47290A92C3}" srcOrd="2" destOrd="0" presId="urn:microsoft.com/office/officeart/2018/2/layout/IconLabelDescriptionList"/>
    <dgm:cxn modelId="{3269599C-ECFD-43E7-91CE-6DA829F68432}" type="presParOf" srcId="{16AAF17F-B23E-407D-A9F8-2DEE2C256050}" destId="{DFBEF643-2EFA-44D5-9F91-0B037831A3E7}" srcOrd="3" destOrd="0" presId="urn:microsoft.com/office/officeart/2018/2/layout/IconLabelDescriptionList"/>
    <dgm:cxn modelId="{2E5827B6-1D0A-4742-A7AB-0E1BD7212F7D}" type="presParOf" srcId="{16AAF17F-B23E-407D-A9F8-2DEE2C256050}" destId="{760123FE-A6E7-4CAC-8D63-706C85E4E20E}" srcOrd="4" destOrd="0" presId="urn:microsoft.com/office/officeart/2018/2/layout/IconLabelDescriptionList"/>
    <dgm:cxn modelId="{175C6312-89DA-447A-97B8-81650EAEDC07}" type="presParOf" srcId="{46B12BE0-0F62-4919-818E-2F7B3F15C2B4}" destId="{5DBDE062-7DD2-4DA1-981B-4A59A8680FBD}" srcOrd="1" destOrd="0" presId="urn:microsoft.com/office/officeart/2018/2/layout/IconLabelDescriptionList"/>
    <dgm:cxn modelId="{2883EFDD-0BE6-45C5-A4B1-E397D310EE6B}" type="presParOf" srcId="{46B12BE0-0F62-4919-818E-2F7B3F15C2B4}" destId="{F5ACA816-ACD7-4A82-A611-3CD257062C18}" srcOrd="2" destOrd="0" presId="urn:microsoft.com/office/officeart/2018/2/layout/IconLabelDescriptionList"/>
    <dgm:cxn modelId="{980B9521-9CB3-425F-AD35-35C4632D1F52}" type="presParOf" srcId="{F5ACA816-ACD7-4A82-A611-3CD257062C18}" destId="{A34C9B18-56BE-4AE8-921E-036620E4E5E7}" srcOrd="0" destOrd="0" presId="urn:microsoft.com/office/officeart/2018/2/layout/IconLabelDescriptionList"/>
    <dgm:cxn modelId="{67426BB8-AE59-49A1-A337-B6AC23E2EBB4}" type="presParOf" srcId="{F5ACA816-ACD7-4A82-A611-3CD257062C18}" destId="{949531AF-D2B5-442E-88B5-CE4144D76F54}" srcOrd="1" destOrd="0" presId="urn:microsoft.com/office/officeart/2018/2/layout/IconLabelDescriptionList"/>
    <dgm:cxn modelId="{AD535F97-E593-4933-8AD2-4CC5F8CF4577}" type="presParOf" srcId="{F5ACA816-ACD7-4A82-A611-3CD257062C18}" destId="{E513E56B-CC79-476D-ABAB-0A26866431F4}" srcOrd="2" destOrd="0" presId="urn:microsoft.com/office/officeart/2018/2/layout/IconLabelDescriptionList"/>
    <dgm:cxn modelId="{B802C1DD-9C05-4869-A6BB-D8583D17EA11}" type="presParOf" srcId="{F5ACA816-ACD7-4A82-A611-3CD257062C18}" destId="{403448B0-7FC5-46FA-A8C2-1B22BC7EC1C6}" srcOrd="3" destOrd="0" presId="urn:microsoft.com/office/officeart/2018/2/layout/IconLabelDescriptionList"/>
    <dgm:cxn modelId="{C203A37F-E597-4494-912D-54A41200C8A1}" type="presParOf" srcId="{F5ACA816-ACD7-4A82-A611-3CD257062C18}" destId="{B3804FD2-35E6-468F-A177-E31EB7F583C9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38772C-3FDF-42BC-8A89-16F3B49FCF89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DC7C26-E176-4931-B477-243439C0644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Youth Working for Indy</a:t>
          </a:r>
        </a:p>
      </dgm:t>
    </dgm:pt>
    <dgm:pt modelId="{31A75F38-3C23-4B3C-B597-E7CC37658538}" type="parTrans" cxnId="{760F95E4-5E4F-4301-851F-FB733B485EE5}">
      <dgm:prSet/>
      <dgm:spPr/>
      <dgm:t>
        <a:bodyPr/>
        <a:lstStyle/>
        <a:p>
          <a:endParaRPr lang="en-US"/>
        </a:p>
      </dgm:t>
    </dgm:pt>
    <dgm:pt modelId="{CCBCA312-1E5A-4201-9FD7-543DA22F17B1}" type="sibTrans" cxnId="{760F95E4-5E4F-4301-851F-FB733B485EE5}">
      <dgm:prSet/>
      <dgm:spPr/>
      <dgm:t>
        <a:bodyPr/>
        <a:lstStyle/>
        <a:p>
          <a:endParaRPr lang="en-US"/>
        </a:p>
      </dgm:t>
    </dgm:pt>
    <dgm:pt modelId="{CE3F3C85-91CC-4749-8E50-668F7714D7B8}">
      <dgm:prSet/>
      <dgm:spPr/>
      <dgm:t>
        <a:bodyPr/>
        <a:lstStyle/>
        <a:p>
          <a:pPr marL="0">
            <a:lnSpc>
              <a:spcPct val="100000"/>
            </a:lnSpc>
          </a:pPr>
          <a:r>
            <a:rPr lang="en-US" dirty="0"/>
            <a:t>Addressing 2 challenges:</a:t>
          </a:r>
        </a:p>
      </dgm:t>
    </dgm:pt>
    <dgm:pt modelId="{30C7A66F-8C9F-4451-A9FB-4E8A4156CC6E}" type="parTrans" cxnId="{A3BD24E0-11F2-41E9-881E-F4EDD69B622B}">
      <dgm:prSet/>
      <dgm:spPr/>
      <dgm:t>
        <a:bodyPr/>
        <a:lstStyle/>
        <a:p>
          <a:endParaRPr lang="en-US"/>
        </a:p>
      </dgm:t>
    </dgm:pt>
    <dgm:pt modelId="{15FB12A6-E311-4FEA-B8FA-14B01EB96EB8}" type="sibTrans" cxnId="{A3BD24E0-11F2-41E9-881E-F4EDD69B622B}">
      <dgm:prSet/>
      <dgm:spPr/>
      <dgm:t>
        <a:bodyPr/>
        <a:lstStyle/>
        <a:p>
          <a:endParaRPr lang="en-US"/>
        </a:p>
      </dgm:t>
    </dgm:pt>
    <dgm:pt modelId="{743D617A-0CC8-4511-B640-E67F883E4070}">
      <dgm:prSet/>
      <dgm:spPr/>
      <dgm:t>
        <a:bodyPr/>
        <a:lstStyle/>
        <a:p>
          <a:pPr marL="342900" indent="-228600">
            <a:tabLst/>
          </a:pPr>
          <a:r>
            <a:rPr lang="en-US" dirty="0"/>
            <a:t>Shortage of workers to support summer programming</a:t>
          </a:r>
        </a:p>
      </dgm:t>
    </dgm:pt>
    <dgm:pt modelId="{AB377E18-FEB2-4C3F-A80E-E292D8F70BB3}" type="parTrans" cxnId="{E060DDFB-FB74-4C6F-8BA6-BDF3DDA01FC9}">
      <dgm:prSet/>
      <dgm:spPr/>
      <dgm:t>
        <a:bodyPr/>
        <a:lstStyle/>
        <a:p>
          <a:endParaRPr lang="en-US"/>
        </a:p>
      </dgm:t>
    </dgm:pt>
    <dgm:pt modelId="{F313F893-DF31-41A1-B99B-CCB791F9CCCB}" type="sibTrans" cxnId="{E060DDFB-FB74-4C6F-8BA6-BDF3DDA01FC9}">
      <dgm:prSet/>
      <dgm:spPr/>
      <dgm:t>
        <a:bodyPr/>
        <a:lstStyle/>
        <a:p>
          <a:endParaRPr lang="en-US"/>
        </a:p>
      </dgm:t>
    </dgm:pt>
    <dgm:pt modelId="{5C5C45E3-B59E-4133-BD7F-9064FD147B7A}">
      <dgm:prSet/>
      <dgm:spPr/>
      <dgm:t>
        <a:bodyPr/>
        <a:lstStyle/>
        <a:p>
          <a:pPr marL="342900" indent="-228600">
            <a:tabLst/>
          </a:pPr>
          <a:r>
            <a:rPr lang="en-US" dirty="0"/>
            <a:t>Shortage of summer employment opportunities for underserved and/or marginalized youth (16-22) in our community</a:t>
          </a:r>
        </a:p>
      </dgm:t>
    </dgm:pt>
    <dgm:pt modelId="{293CA861-33AA-4D9A-8EFC-2462B61B62B6}" type="parTrans" cxnId="{FFFB15D2-B10E-4E6E-96C2-91F391B2BCA9}">
      <dgm:prSet/>
      <dgm:spPr/>
      <dgm:t>
        <a:bodyPr/>
        <a:lstStyle/>
        <a:p>
          <a:endParaRPr lang="en-US"/>
        </a:p>
      </dgm:t>
    </dgm:pt>
    <dgm:pt modelId="{80DE9668-A5EA-4E2E-8C55-B857C80B7979}" type="sibTrans" cxnId="{FFFB15D2-B10E-4E6E-96C2-91F391B2BCA9}">
      <dgm:prSet/>
      <dgm:spPr/>
      <dgm:t>
        <a:bodyPr/>
        <a:lstStyle/>
        <a:p>
          <a:endParaRPr lang="en-US"/>
        </a:p>
      </dgm:t>
    </dgm:pt>
    <dgm:pt modelId="{A7893CCA-6C79-4B38-9E0C-A96CC0280CB5}">
      <dgm:prSet/>
      <dgm:spPr/>
      <dgm:t>
        <a:bodyPr/>
        <a:lstStyle/>
        <a:p>
          <a:pPr marL="228600" indent="-228600">
            <a:lnSpc>
              <a:spcPct val="100000"/>
            </a:lnSpc>
            <a:tabLst>
              <a:tab pos="404813" algn="l"/>
            </a:tabLst>
          </a:pPr>
          <a:r>
            <a:rPr lang="en-US" dirty="0"/>
            <a:t>MCCOY is funded through SYPF to provide wage support for these youth</a:t>
          </a:r>
        </a:p>
      </dgm:t>
    </dgm:pt>
    <dgm:pt modelId="{894873C3-7CAD-4A2A-AA89-7BF31724C215}" type="parTrans" cxnId="{2D7084C2-C077-4EDA-959E-0BFEC291E014}">
      <dgm:prSet/>
      <dgm:spPr/>
      <dgm:t>
        <a:bodyPr/>
        <a:lstStyle/>
        <a:p>
          <a:endParaRPr lang="en-US"/>
        </a:p>
      </dgm:t>
    </dgm:pt>
    <dgm:pt modelId="{BBE7252E-62A1-4CC9-9605-266E81144D66}" type="sibTrans" cxnId="{2D7084C2-C077-4EDA-959E-0BFEC291E014}">
      <dgm:prSet/>
      <dgm:spPr/>
      <dgm:t>
        <a:bodyPr/>
        <a:lstStyle/>
        <a:p>
          <a:endParaRPr lang="en-US"/>
        </a:p>
      </dgm:t>
    </dgm:pt>
    <dgm:pt modelId="{D49363B7-D808-4BEE-BF28-C25C9E420105}">
      <dgm:prSet/>
      <dgm:spPr/>
      <dgm:t>
        <a:bodyPr/>
        <a:lstStyle/>
        <a:p>
          <a:pPr marL="342900" indent="-228600">
            <a:tabLst>
              <a:tab pos="404813" algn="l"/>
            </a:tabLst>
          </a:pPr>
          <a:r>
            <a:rPr lang="en-US" dirty="0"/>
            <a:t>34 SYPF organizations received ~$140,000 funding in 2024</a:t>
          </a:r>
        </a:p>
      </dgm:t>
    </dgm:pt>
    <dgm:pt modelId="{84963507-F44D-4E5F-B9E2-49CF278FF145}" type="parTrans" cxnId="{9ACF18A8-B8F1-4BCA-A5FF-620C6CABE69B}">
      <dgm:prSet/>
      <dgm:spPr/>
      <dgm:t>
        <a:bodyPr/>
        <a:lstStyle/>
        <a:p>
          <a:endParaRPr lang="en-US"/>
        </a:p>
      </dgm:t>
    </dgm:pt>
    <dgm:pt modelId="{5BDE50A7-8E74-4262-97E4-98B960B74AE1}" type="sibTrans" cxnId="{9ACF18A8-B8F1-4BCA-A5FF-620C6CABE69B}">
      <dgm:prSet/>
      <dgm:spPr/>
      <dgm:t>
        <a:bodyPr/>
        <a:lstStyle/>
        <a:p>
          <a:endParaRPr lang="en-US"/>
        </a:p>
      </dgm:t>
    </dgm:pt>
    <dgm:pt modelId="{58C8D075-23E1-4221-94F9-524976D12BC3}">
      <dgm:prSet/>
      <dgm:spPr/>
      <dgm:t>
        <a:bodyPr/>
        <a:lstStyle/>
        <a:p>
          <a:pPr marL="342900" indent="-228600"/>
          <a:r>
            <a:rPr lang="en-US" dirty="0"/>
            <a:t>Supporting ~90-110 youth workers</a:t>
          </a:r>
        </a:p>
      </dgm:t>
    </dgm:pt>
    <dgm:pt modelId="{65381D35-709B-4873-A14C-AC2FDBA61E68}" type="parTrans" cxnId="{928B1014-D6A6-4E55-85CD-209DF9D1D38D}">
      <dgm:prSet/>
      <dgm:spPr/>
      <dgm:t>
        <a:bodyPr/>
        <a:lstStyle/>
        <a:p>
          <a:endParaRPr lang="en-US"/>
        </a:p>
      </dgm:t>
    </dgm:pt>
    <dgm:pt modelId="{8B755A58-4D69-4007-B4DD-ACC3EEFBBF09}" type="sibTrans" cxnId="{928B1014-D6A6-4E55-85CD-209DF9D1D38D}">
      <dgm:prSet/>
      <dgm:spPr/>
      <dgm:t>
        <a:bodyPr/>
        <a:lstStyle/>
        <a:p>
          <a:endParaRPr lang="en-US"/>
        </a:p>
      </dgm:t>
    </dgm:pt>
    <dgm:pt modelId="{80F83F2A-BCB0-449C-957E-D3D939796B8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Youth Program Quality Assessments</a:t>
          </a:r>
        </a:p>
      </dgm:t>
    </dgm:pt>
    <dgm:pt modelId="{7B3457D9-DB63-4754-BA08-DA4F4268D722}" type="parTrans" cxnId="{31005696-D3DC-4C1E-B331-9DE988286E6B}">
      <dgm:prSet/>
      <dgm:spPr/>
      <dgm:t>
        <a:bodyPr/>
        <a:lstStyle/>
        <a:p>
          <a:endParaRPr lang="en-US"/>
        </a:p>
      </dgm:t>
    </dgm:pt>
    <dgm:pt modelId="{DDD319DB-1BF0-4C8B-9EAD-7A69F6D08D45}" type="sibTrans" cxnId="{31005696-D3DC-4C1E-B331-9DE988286E6B}">
      <dgm:prSet/>
      <dgm:spPr/>
      <dgm:t>
        <a:bodyPr/>
        <a:lstStyle/>
        <a:p>
          <a:endParaRPr lang="en-US"/>
        </a:p>
      </dgm:t>
    </dgm:pt>
    <dgm:pt modelId="{4260EBFF-B36C-4B46-805B-E82D2394F9E6}">
      <dgm:prSet/>
      <dgm:spPr/>
      <dgm:t>
        <a:bodyPr/>
        <a:lstStyle/>
        <a:p>
          <a:pPr marL="0">
            <a:lnSpc>
              <a:spcPct val="100000"/>
            </a:lnSpc>
          </a:pPr>
          <a:r>
            <a:rPr lang="en-US" dirty="0"/>
            <a:t>Voluntary participation </a:t>
          </a:r>
        </a:p>
      </dgm:t>
    </dgm:pt>
    <dgm:pt modelId="{39481FBE-8079-4BE7-9DAB-6F423C2FD702}" type="parTrans" cxnId="{7B299710-9042-496F-B703-70644B347B19}">
      <dgm:prSet/>
      <dgm:spPr/>
      <dgm:t>
        <a:bodyPr/>
        <a:lstStyle/>
        <a:p>
          <a:endParaRPr lang="en-US"/>
        </a:p>
      </dgm:t>
    </dgm:pt>
    <dgm:pt modelId="{57FF74A7-1A81-48B2-ABF8-A74FD08D31A4}" type="sibTrans" cxnId="{7B299710-9042-496F-B703-70644B347B19}">
      <dgm:prSet/>
      <dgm:spPr/>
      <dgm:t>
        <a:bodyPr/>
        <a:lstStyle/>
        <a:p>
          <a:endParaRPr lang="en-US"/>
        </a:p>
      </dgm:t>
    </dgm:pt>
    <dgm:pt modelId="{C3E54A85-76B7-4B73-B7FE-87BC6C8861A6}">
      <dgm:prSet/>
      <dgm:spPr/>
      <dgm:t>
        <a:bodyPr/>
        <a:lstStyle/>
        <a:p>
          <a:pPr marL="0">
            <a:lnSpc>
              <a:spcPct val="100000"/>
            </a:lnSpc>
          </a:pPr>
          <a:r>
            <a:rPr lang="en-US" dirty="0"/>
            <a:t>Organizational and program assessments using Weikart tool</a:t>
          </a:r>
        </a:p>
      </dgm:t>
    </dgm:pt>
    <dgm:pt modelId="{80508389-5379-4935-B5DF-02F291947D77}" type="parTrans" cxnId="{F9697BC8-A7AD-4F1D-8801-9F13F7622AE5}">
      <dgm:prSet/>
      <dgm:spPr/>
      <dgm:t>
        <a:bodyPr/>
        <a:lstStyle/>
        <a:p>
          <a:endParaRPr lang="en-US"/>
        </a:p>
      </dgm:t>
    </dgm:pt>
    <dgm:pt modelId="{6B300FF1-2B5F-42BE-AC3F-7F8CF0948F12}" type="sibTrans" cxnId="{F9697BC8-A7AD-4F1D-8801-9F13F7622AE5}">
      <dgm:prSet/>
      <dgm:spPr/>
      <dgm:t>
        <a:bodyPr/>
        <a:lstStyle/>
        <a:p>
          <a:endParaRPr lang="en-US"/>
        </a:p>
      </dgm:t>
    </dgm:pt>
    <dgm:pt modelId="{78048401-A59B-4D23-8FC1-00517265FF9A}">
      <dgm:prSet/>
      <dgm:spPr/>
      <dgm:t>
        <a:bodyPr/>
        <a:lstStyle/>
        <a:p>
          <a:pPr marL="0">
            <a:lnSpc>
              <a:spcPct val="100000"/>
            </a:lnSpc>
          </a:pPr>
          <a:r>
            <a:rPr lang="en-US" dirty="0"/>
            <a:t>6-8 organizations will participate in 2024</a:t>
          </a:r>
        </a:p>
      </dgm:t>
    </dgm:pt>
    <dgm:pt modelId="{F2F5C506-941E-46F7-BB02-BE395BCF0BA1}" type="parTrans" cxnId="{29CF45CD-60BF-419C-AD1A-941671E220D0}">
      <dgm:prSet/>
      <dgm:spPr/>
      <dgm:t>
        <a:bodyPr/>
        <a:lstStyle/>
        <a:p>
          <a:endParaRPr lang="en-US"/>
        </a:p>
      </dgm:t>
    </dgm:pt>
    <dgm:pt modelId="{81132254-326D-4699-A4B0-178E173475AB}" type="sibTrans" cxnId="{29CF45CD-60BF-419C-AD1A-941671E220D0}">
      <dgm:prSet/>
      <dgm:spPr/>
      <dgm:t>
        <a:bodyPr/>
        <a:lstStyle/>
        <a:p>
          <a:endParaRPr lang="en-US"/>
        </a:p>
      </dgm:t>
    </dgm:pt>
    <dgm:pt modelId="{58C345E7-BCEC-414B-B090-F6EAA1AC3CD0}">
      <dgm:prSet/>
      <dgm:spPr/>
      <dgm:t>
        <a:bodyPr/>
        <a:lstStyle/>
        <a:p>
          <a:pPr marL="457200" indent="-228600"/>
          <a:r>
            <a:rPr lang="en-US" dirty="0"/>
            <a:t>Each assessment takes a week to complete, plus report and debrief</a:t>
          </a:r>
        </a:p>
      </dgm:t>
    </dgm:pt>
    <dgm:pt modelId="{FEB24312-68FD-453E-A64B-27F107C16FAB}" type="parTrans" cxnId="{4A40BF25-8BC9-4AF2-963D-B694E3553060}">
      <dgm:prSet/>
      <dgm:spPr/>
      <dgm:t>
        <a:bodyPr/>
        <a:lstStyle/>
        <a:p>
          <a:endParaRPr lang="en-US"/>
        </a:p>
      </dgm:t>
    </dgm:pt>
    <dgm:pt modelId="{6C121C2E-9C2A-4DF8-A5D2-F447E0A4CE72}" type="sibTrans" cxnId="{4A40BF25-8BC9-4AF2-963D-B694E3553060}">
      <dgm:prSet/>
      <dgm:spPr/>
      <dgm:t>
        <a:bodyPr/>
        <a:lstStyle/>
        <a:p>
          <a:endParaRPr lang="en-US"/>
        </a:p>
      </dgm:t>
    </dgm:pt>
    <dgm:pt modelId="{15C717D6-7E5F-4102-99AA-14D32F2795D2}" type="pres">
      <dgm:prSet presAssocID="{A638772C-3FDF-42BC-8A89-16F3B49FCF89}" presName="root" presStyleCnt="0">
        <dgm:presLayoutVars>
          <dgm:dir/>
          <dgm:resizeHandles val="exact"/>
        </dgm:presLayoutVars>
      </dgm:prSet>
      <dgm:spPr/>
    </dgm:pt>
    <dgm:pt modelId="{CE5AC6FC-7D20-43CE-806E-5756D0705C40}" type="pres">
      <dgm:prSet presAssocID="{47DC7C26-E176-4931-B477-243439C06442}" presName="compNode" presStyleCnt="0"/>
      <dgm:spPr/>
    </dgm:pt>
    <dgm:pt modelId="{AC136AFE-1CCB-4852-AAF3-2FA8CC6D80F7}" type="pres">
      <dgm:prSet presAssocID="{47DC7C26-E176-4931-B477-243439C0644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86DF67C9-EC81-470E-9E8F-5895CC340A36}" type="pres">
      <dgm:prSet presAssocID="{47DC7C26-E176-4931-B477-243439C06442}" presName="iconSpace" presStyleCnt="0"/>
      <dgm:spPr/>
    </dgm:pt>
    <dgm:pt modelId="{51B5B91A-DCF7-4FB4-B3DC-B8567222ACC5}" type="pres">
      <dgm:prSet presAssocID="{47DC7C26-E176-4931-B477-243439C06442}" presName="parTx" presStyleLbl="revTx" presStyleIdx="0" presStyleCnt="4">
        <dgm:presLayoutVars>
          <dgm:chMax val="0"/>
          <dgm:chPref val="0"/>
        </dgm:presLayoutVars>
      </dgm:prSet>
      <dgm:spPr/>
    </dgm:pt>
    <dgm:pt modelId="{BBC6EF2B-EF72-4D30-9CB2-72FFD0EE3743}" type="pres">
      <dgm:prSet presAssocID="{47DC7C26-E176-4931-B477-243439C06442}" presName="txSpace" presStyleCnt="0"/>
      <dgm:spPr/>
    </dgm:pt>
    <dgm:pt modelId="{987508DC-B963-4FE9-B50C-7846DB7D72E9}" type="pres">
      <dgm:prSet presAssocID="{47DC7C26-E176-4931-B477-243439C06442}" presName="desTx" presStyleLbl="revTx" presStyleIdx="1" presStyleCnt="4" custLinFactNeighborX="230" custLinFactNeighborY="-9330">
        <dgm:presLayoutVars/>
      </dgm:prSet>
      <dgm:spPr/>
    </dgm:pt>
    <dgm:pt modelId="{D7901AB0-4F1E-438A-B28F-EAD2EEC5977E}" type="pres">
      <dgm:prSet presAssocID="{CCBCA312-1E5A-4201-9FD7-543DA22F17B1}" presName="sibTrans" presStyleCnt="0"/>
      <dgm:spPr/>
    </dgm:pt>
    <dgm:pt modelId="{6912C39C-8421-4D21-92D0-848B8D274729}" type="pres">
      <dgm:prSet presAssocID="{80F83F2A-BCB0-449C-957E-D3D939796B87}" presName="compNode" presStyleCnt="0"/>
      <dgm:spPr/>
    </dgm:pt>
    <dgm:pt modelId="{E50617A7-841E-4549-BF0E-FC93CA6520CC}" type="pres">
      <dgm:prSet presAssocID="{80F83F2A-BCB0-449C-957E-D3D939796B8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9DDE64F4-FFE5-4E03-B8AF-3FF97465314D}" type="pres">
      <dgm:prSet presAssocID="{80F83F2A-BCB0-449C-957E-D3D939796B87}" presName="iconSpace" presStyleCnt="0"/>
      <dgm:spPr/>
    </dgm:pt>
    <dgm:pt modelId="{CFADE986-D44F-434B-88B4-B235DA2132A7}" type="pres">
      <dgm:prSet presAssocID="{80F83F2A-BCB0-449C-957E-D3D939796B87}" presName="parTx" presStyleLbl="revTx" presStyleIdx="2" presStyleCnt="4">
        <dgm:presLayoutVars>
          <dgm:chMax val="0"/>
          <dgm:chPref val="0"/>
        </dgm:presLayoutVars>
      </dgm:prSet>
      <dgm:spPr/>
    </dgm:pt>
    <dgm:pt modelId="{CCFB239E-0042-4205-8951-148C3D81F9C5}" type="pres">
      <dgm:prSet presAssocID="{80F83F2A-BCB0-449C-957E-D3D939796B87}" presName="txSpace" presStyleCnt="0"/>
      <dgm:spPr/>
    </dgm:pt>
    <dgm:pt modelId="{CBD5D32F-CEA3-467C-8959-A4A38D0F65D6}" type="pres">
      <dgm:prSet presAssocID="{80F83F2A-BCB0-449C-957E-D3D939796B87}" presName="desTx" presStyleLbl="revTx" presStyleIdx="3" presStyleCnt="4" custLinFactNeighborX="1426" custLinFactNeighborY="-8941">
        <dgm:presLayoutVars/>
      </dgm:prSet>
      <dgm:spPr/>
    </dgm:pt>
  </dgm:ptLst>
  <dgm:cxnLst>
    <dgm:cxn modelId="{6267790D-339F-4FC2-BEE1-5BE5C0EDBC5E}" type="presOf" srcId="{A7893CCA-6C79-4B38-9E0C-A96CC0280CB5}" destId="{987508DC-B963-4FE9-B50C-7846DB7D72E9}" srcOrd="0" destOrd="3" presId="urn:microsoft.com/office/officeart/2018/5/layout/CenteredIconLabelDescriptionList"/>
    <dgm:cxn modelId="{7B299710-9042-496F-B703-70644B347B19}" srcId="{80F83F2A-BCB0-449C-957E-D3D939796B87}" destId="{4260EBFF-B36C-4B46-805B-E82D2394F9E6}" srcOrd="0" destOrd="0" parTransId="{39481FBE-8079-4BE7-9DAB-6F423C2FD702}" sibTransId="{57FF74A7-1A81-48B2-ABF8-A74FD08D31A4}"/>
    <dgm:cxn modelId="{928B1014-D6A6-4E55-85CD-209DF9D1D38D}" srcId="{A7893CCA-6C79-4B38-9E0C-A96CC0280CB5}" destId="{58C8D075-23E1-4221-94F9-524976D12BC3}" srcOrd="1" destOrd="0" parTransId="{65381D35-709B-4873-A14C-AC2FDBA61E68}" sibTransId="{8B755A58-4D69-4007-B4DD-ACC3EEFBBF09}"/>
    <dgm:cxn modelId="{85A9C914-8492-45AE-97F2-2A5708E46076}" type="presOf" srcId="{743D617A-0CC8-4511-B640-E67F883E4070}" destId="{987508DC-B963-4FE9-B50C-7846DB7D72E9}" srcOrd="0" destOrd="1" presId="urn:microsoft.com/office/officeart/2018/5/layout/CenteredIconLabelDescriptionList"/>
    <dgm:cxn modelId="{5F44A71C-B823-4475-87E3-C8A61AF80A1E}" type="presOf" srcId="{A638772C-3FDF-42BC-8A89-16F3B49FCF89}" destId="{15C717D6-7E5F-4102-99AA-14D32F2795D2}" srcOrd="0" destOrd="0" presId="urn:microsoft.com/office/officeart/2018/5/layout/CenteredIconLabelDescriptionList"/>
    <dgm:cxn modelId="{4A40BF25-8BC9-4AF2-963D-B694E3553060}" srcId="{78048401-A59B-4D23-8FC1-00517265FF9A}" destId="{58C345E7-BCEC-414B-B090-F6EAA1AC3CD0}" srcOrd="0" destOrd="0" parTransId="{FEB24312-68FD-453E-A64B-27F107C16FAB}" sibTransId="{6C121C2E-9C2A-4DF8-A5D2-F447E0A4CE72}"/>
    <dgm:cxn modelId="{5D3A0A31-104D-475A-81ED-DCCE17B7ED30}" type="presOf" srcId="{58C345E7-BCEC-414B-B090-F6EAA1AC3CD0}" destId="{CBD5D32F-CEA3-467C-8959-A4A38D0F65D6}" srcOrd="0" destOrd="3" presId="urn:microsoft.com/office/officeart/2018/5/layout/CenteredIconLabelDescriptionList"/>
    <dgm:cxn modelId="{BFA17760-3CB8-4873-A169-6480BD807DDF}" type="presOf" srcId="{CE3F3C85-91CC-4749-8E50-668F7714D7B8}" destId="{987508DC-B963-4FE9-B50C-7846DB7D72E9}" srcOrd="0" destOrd="0" presId="urn:microsoft.com/office/officeart/2018/5/layout/CenteredIconLabelDescriptionList"/>
    <dgm:cxn modelId="{46998847-007F-43E9-B2B1-9494F378EF4A}" type="presOf" srcId="{80F83F2A-BCB0-449C-957E-D3D939796B87}" destId="{CFADE986-D44F-434B-88B4-B235DA2132A7}" srcOrd="0" destOrd="0" presId="urn:microsoft.com/office/officeart/2018/5/layout/CenteredIconLabelDescriptionList"/>
    <dgm:cxn modelId="{1D6BDA48-8574-4189-9113-822FE8FC221B}" type="presOf" srcId="{78048401-A59B-4D23-8FC1-00517265FF9A}" destId="{CBD5D32F-CEA3-467C-8959-A4A38D0F65D6}" srcOrd="0" destOrd="2" presId="urn:microsoft.com/office/officeart/2018/5/layout/CenteredIconLabelDescriptionList"/>
    <dgm:cxn modelId="{7A746B57-24B7-4BEE-9A2E-DEC72C203EB7}" type="presOf" srcId="{5C5C45E3-B59E-4133-BD7F-9064FD147B7A}" destId="{987508DC-B963-4FE9-B50C-7846DB7D72E9}" srcOrd="0" destOrd="2" presId="urn:microsoft.com/office/officeart/2018/5/layout/CenteredIconLabelDescriptionList"/>
    <dgm:cxn modelId="{C16BEC95-01E9-4529-805E-EB914F67E4B4}" type="presOf" srcId="{4260EBFF-B36C-4B46-805B-E82D2394F9E6}" destId="{CBD5D32F-CEA3-467C-8959-A4A38D0F65D6}" srcOrd="0" destOrd="0" presId="urn:microsoft.com/office/officeart/2018/5/layout/CenteredIconLabelDescriptionList"/>
    <dgm:cxn modelId="{31005696-D3DC-4C1E-B331-9DE988286E6B}" srcId="{A638772C-3FDF-42BC-8A89-16F3B49FCF89}" destId="{80F83F2A-BCB0-449C-957E-D3D939796B87}" srcOrd="1" destOrd="0" parTransId="{7B3457D9-DB63-4754-BA08-DA4F4268D722}" sibTransId="{DDD319DB-1BF0-4C8B-9EAD-7A69F6D08D45}"/>
    <dgm:cxn modelId="{9ACF18A8-B8F1-4BCA-A5FF-620C6CABE69B}" srcId="{A7893CCA-6C79-4B38-9E0C-A96CC0280CB5}" destId="{D49363B7-D808-4BEE-BF28-C25C9E420105}" srcOrd="0" destOrd="0" parTransId="{84963507-F44D-4E5F-B9E2-49CF278FF145}" sibTransId="{5BDE50A7-8E74-4262-97E4-98B960B74AE1}"/>
    <dgm:cxn modelId="{72FB17C0-0BF3-4B09-A7C0-7BA021DF2462}" type="presOf" srcId="{D49363B7-D808-4BEE-BF28-C25C9E420105}" destId="{987508DC-B963-4FE9-B50C-7846DB7D72E9}" srcOrd="0" destOrd="4" presId="urn:microsoft.com/office/officeart/2018/5/layout/CenteredIconLabelDescriptionList"/>
    <dgm:cxn modelId="{2D7084C2-C077-4EDA-959E-0BFEC291E014}" srcId="{47DC7C26-E176-4931-B477-243439C06442}" destId="{A7893CCA-6C79-4B38-9E0C-A96CC0280CB5}" srcOrd="1" destOrd="0" parTransId="{894873C3-7CAD-4A2A-AA89-7BF31724C215}" sibTransId="{BBE7252E-62A1-4CC9-9605-266E81144D66}"/>
    <dgm:cxn modelId="{F9697BC8-A7AD-4F1D-8801-9F13F7622AE5}" srcId="{80F83F2A-BCB0-449C-957E-D3D939796B87}" destId="{C3E54A85-76B7-4B73-B7FE-87BC6C8861A6}" srcOrd="1" destOrd="0" parTransId="{80508389-5379-4935-B5DF-02F291947D77}" sibTransId="{6B300FF1-2B5F-42BE-AC3F-7F8CF0948F12}"/>
    <dgm:cxn modelId="{74F183C8-30E5-4790-9013-79B3D3619E4A}" type="presOf" srcId="{58C8D075-23E1-4221-94F9-524976D12BC3}" destId="{987508DC-B963-4FE9-B50C-7846DB7D72E9}" srcOrd="0" destOrd="5" presId="urn:microsoft.com/office/officeart/2018/5/layout/CenteredIconLabelDescriptionList"/>
    <dgm:cxn modelId="{29CF45CD-60BF-419C-AD1A-941671E220D0}" srcId="{80F83F2A-BCB0-449C-957E-D3D939796B87}" destId="{78048401-A59B-4D23-8FC1-00517265FF9A}" srcOrd="2" destOrd="0" parTransId="{F2F5C506-941E-46F7-BB02-BE395BCF0BA1}" sibTransId="{81132254-326D-4699-A4B0-178E173475AB}"/>
    <dgm:cxn modelId="{FFFB15D2-B10E-4E6E-96C2-91F391B2BCA9}" srcId="{CE3F3C85-91CC-4749-8E50-668F7714D7B8}" destId="{5C5C45E3-B59E-4133-BD7F-9064FD147B7A}" srcOrd="1" destOrd="0" parTransId="{293CA861-33AA-4D9A-8EFC-2462B61B62B6}" sibTransId="{80DE9668-A5EA-4E2E-8C55-B857C80B7979}"/>
    <dgm:cxn modelId="{4CD25CDB-8887-4D18-8373-2F80A8DC5B9A}" type="presOf" srcId="{47DC7C26-E176-4931-B477-243439C06442}" destId="{51B5B91A-DCF7-4FB4-B3DC-B8567222ACC5}" srcOrd="0" destOrd="0" presId="urn:microsoft.com/office/officeart/2018/5/layout/CenteredIconLabelDescriptionList"/>
    <dgm:cxn modelId="{A3BD24E0-11F2-41E9-881E-F4EDD69B622B}" srcId="{47DC7C26-E176-4931-B477-243439C06442}" destId="{CE3F3C85-91CC-4749-8E50-668F7714D7B8}" srcOrd="0" destOrd="0" parTransId="{30C7A66F-8C9F-4451-A9FB-4E8A4156CC6E}" sibTransId="{15FB12A6-E311-4FEA-B8FA-14B01EB96EB8}"/>
    <dgm:cxn modelId="{760F95E4-5E4F-4301-851F-FB733B485EE5}" srcId="{A638772C-3FDF-42BC-8A89-16F3B49FCF89}" destId="{47DC7C26-E176-4931-B477-243439C06442}" srcOrd="0" destOrd="0" parTransId="{31A75F38-3C23-4B3C-B597-E7CC37658538}" sibTransId="{CCBCA312-1E5A-4201-9FD7-543DA22F17B1}"/>
    <dgm:cxn modelId="{049E26EB-63D0-4BAC-874F-03F44B9E6953}" type="presOf" srcId="{C3E54A85-76B7-4B73-B7FE-87BC6C8861A6}" destId="{CBD5D32F-CEA3-467C-8959-A4A38D0F65D6}" srcOrd="0" destOrd="1" presId="urn:microsoft.com/office/officeart/2018/5/layout/CenteredIconLabelDescriptionList"/>
    <dgm:cxn modelId="{E060DDFB-FB74-4C6F-8BA6-BDF3DDA01FC9}" srcId="{CE3F3C85-91CC-4749-8E50-668F7714D7B8}" destId="{743D617A-0CC8-4511-B640-E67F883E4070}" srcOrd="0" destOrd="0" parTransId="{AB377E18-FEB2-4C3F-A80E-E292D8F70BB3}" sibTransId="{F313F893-DF31-41A1-B99B-CCB791F9CCCB}"/>
    <dgm:cxn modelId="{20641928-A0B4-4C53-814E-CBECC1CE9B09}" type="presParOf" srcId="{15C717D6-7E5F-4102-99AA-14D32F2795D2}" destId="{CE5AC6FC-7D20-43CE-806E-5756D0705C40}" srcOrd="0" destOrd="0" presId="urn:microsoft.com/office/officeart/2018/5/layout/CenteredIconLabelDescriptionList"/>
    <dgm:cxn modelId="{2861E811-C27C-43E1-ACFD-A87D382832B1}" type="presParOf" srcId="{CE5AC6FC-7D20-43CE-806E-5756D0705C40}" destId="{AC136AFE-1CCB-4852-AAF3-2FA8CC6D80F7}" srcOrd="0" destOrd="0" presId="urn:microsoft.com/office/officeart/2018/5/layout/CenteredIconLabelDescriptionList"/>
    <dgm:cxn modelId="{3E7F57CC-EE90-44BB-9BE1-CA4900314943}" type="presParOf" srcId="{CE5AC6FC-7D20-43CE-806E-5756D0705C40}" destId="{86DF67C9-EC81-470E-9E8F-5895CC340A36}" srcOrd="1" destOrd="0" presId="urn:microsoft.com/office/officeart/2018/5/layout/CenteredIconLabelDescriptionList"/>
    <dgm:cxn modelId="{71DD8EE1-F9B2-436E-B5EB-57712D7802E8}" type="presParOf" srcId="{CE5AC6FC-7D20-43CE-806E-5756D0705C40}" destId="{51B5B91A-DCF7-4FB4-B3DC-B8567222ACC5}" srcOrd="2" destOrd="0" presId="urn:microsoft.com/office/officeart/2018/5/layout/CenteredIconLabelDescriptionList"/>
    <dgm:cxn modelId="{AD8FB1A2-7A2C-465B-8840-919C0AAC9CBD}" type="presParOf" srcId="{CE5AC6FC-7D20-43CE-806E-5756D0705C40}" destId="{BBC6EF2B-EF72-4D30-9CB2-72FFD0EE3743}" srcOrd="3" destOrd="0" presId="urn:microsoft.com/office/officeart/2018/5/layout/CenteredIconLabelDescriptionList"/>
    <dgm:cxn modelId="{51305907-3305-4D01-BEA9-C2B4BA7D7FC0}" type="presParOf" srcId="{CE5AC6FC-7D20-43CE-806E-5756D0705C40}" destId="{987508DC-B963-4FE9-B50C-7846DB7D72E9}" srcOrd="4" destOrd="0" presId="urn:microsoft.com/office/officeart/2018/5/layout/CenteredIconLabelDescriptionList"/>
    <dgm:cxn modelId="{4B8D7CDC-5C90-4CC7-8E5B-BD32C80CFFBC}" type="presParOf" srcId="{15C717D6-7E5F-4102-99AA-14D32F2795D2}" destId="{D7901AB0-4F1E-438A-B28F-EAD2EEC5977E}" srcOrd="1" destOrd="0" presId="urn:microsoft.com/office/officeart/2018/5/layout/CenteredIconLabelDescriptionList"/>
    <dgm:cxn modelId="{C7BFF1F1-7C4D-4779-93AC-F2AD62926A3B}" type="presParOf" srcId="{15C717D6-7E5F-4102-99AA-14D32F2795D2}" destId="{6912C39C-8421-4D21-92D0-848B8D274729}" srcOrd="2" destOrd="0" presId="urn:microsoft.com/office/officeart/2018/5/layout/CenteredIconLabelDescriptionList"/>
    <dgm:cxn modelId="{786B319E-B8A8-4A74-9019-A4BFC5F3AA55}" type="presParOf" srcId="{6912C39C-8421-4D21-92D0-848B8D274729}" destId="{E50617A7-841E-4549-BF0E-FC93CA6520CC}" srcOrd="0" destOrd="0" presId="urn:microsoft.com/office/officeart/2018/5/layout/CenteredIconLabelDescriptionList"/>
    <dgm:cxn modelId="{7E109E61-73CF-4AE4-8122-B9B5803AD8A2}" type="presParOf" srcId="{6912C39C-8421-4D21-92D0-848B8D274729}" destId="{9DDE64F4-FFE5-4E03-B8AF-3FF97465314D}" srcOrd="1" destOrd="0" presId="urn:microsoft.com/office/officeart/2018/5/layout/CenteredIconLabelDescriptionList"/>
    <dgm:cxn modelId="{E9B5CA3F-80EF-4867-955B-349405FB86FD}" type="presParOf" srcId="{6912C39C-8421-4D21-92D0-848B8D274729}" destId="{CFADE986-D44F-434B-88B4-B235DA2132A7}" srcOrd="2" destOrd="0" presId="urn:microsoft.com/office/officeart/2018/5/layout/CenteredIconLabelDescriptionList"/>
    <dgm:cxn modelId="{3A9D498F-4B78-42C0-ACF0-E18CC53266FC}" type="presParOf" srcId="{6912C39C-8421-4D21-92D0-848B8D274729}" destId="{CCFB239E-0042-4205-8951-148C3D81F9C5}" srcOrd="3" destOrd="0" presId="urn:microsoft.com/office/officeart/2018/5/layout/CenteredIconLabelDescriptionList"/>
    <dgm:cxn modelId="{97506D53-9DDF-4AAB-92CC-24A36A0755F1}" type="presParOf" srcId="{6912C39C-8421-4D21-92D0-848B8D274729}" destId="{CBD5D32F-CEA3-467C-8959-A4A38D0F65D6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C2DB57-3739-4B16-AC42-FF72CF491E5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7B6D88-2E61-4824-ACCB-ACB91F70D8E2}">
      <dgm:prSet custT="1"/>
      <dgm:spPr/>
      <dgm:t>
        <a:bodyPr/>
        <a:lstStyle/>
        <a:p>
          <a:r>
            <a:rPr lang="en-US" sz="1200" b="1" dirty="0"/>
            <a:t>Top priorities for SYPs as they look ahead</a:t>
          </a:r>
        </a:p>
      </dgm:t>
    </dgm:pt>
    <dgm:pt modelId="{DF05BD4F-38C5-42EC-9949-1832A3077B1E}" type="parTrans" cxnId="{96EE3561-7CDB-4AC2-BB22-1925F0F8D7CD}">
      <dgm:prSet/>
      <dgm:spPr/>
      <dgm:t>
        <a:bodyPr/>
        <a:lstStyle/>
        <a:p>
          <a:endParaRPr lang="en-US" sz="2000"/>
        </a:p>
      </dgm:t>
    </dgm:pt>
    <dgm:pt modelId="{06A7CCD6-702B-400C-9D9C-78427B04CF04}" type="sibTrans" cxnId="{96EE3561-7CDB-4AC2-BB22-1925F0F8D7CD}">
      <dgm:prSet/>
      <dgm:spPr/>
      <dgm:t>
        <a:bodyPr/>
        <a:lstStyle/>
        <a:p>
          <a:endParaRPr lang="en-US" sz="2000"/>
        </a:p>
      </dgm:t>
    </dgm:pt>
    <dgm:pt modelId="{153D78B6-1595-4F7D-9363-34DE5B7CC032}">
      <dgm:prSet custT="1"/>
      <dgm:spPr/>
      <dgm:t>
        <a:bodyPr/>
        <a:lstStyle/>
        <a:p>
          <a:pPr marL="114300" indent="-114300"/>
          <a:r>
            <a:rPr lang="en-US" sz="1200" dirty="0"/>
            <a:t>Continuation of training for staff</a:t>
          </a:r>
        </a:p>
      </dgm:t>
    </dgm:pt>
    <dgm:pt modelId="{E7D899D6-D30C-4B12-9564-F2CC0742FBA7}" type="parTrans" cxnId="{ED7223AE-DCBF-4E90-8C32-374CD889C32E}">
      <dgm:prSet/>
      <dgm:spPr/>
      <dgm:t>
        <a:bodyPr/>
        <a:lstStyle/>
        <a:p>
          <a:endParaRPr lang="en-US" sz="2000"/>
        </a:p>
      </dgm:t>
    </dgm:pt>
    <dgm:pt modelId="{BEED9962-D241-49D3-8519-86E1A5B25ADA}" type="sibTrans" cxnId="{ED7223AE-DCBF-4E90-8C32-374CD889C32E}">
      <dgm:prSet/>
      <dgm:spPr/>
      <dgm:t>
        <a:bodyPr/>
        <a:lstStyle/>
        <a:p>
          <a:endParaRPr lang="en-US" sz="2000"/>
        </a:p>
      </dgm:t>
    </dgm:pt>
    <dgm:pt modelId="{A829A219-49A5-4983-8B56-81D3973EC64E}">
      <dgm:prSet custT="1"/>
      <dgm:spPr/>
      <dgm:t>
        <a:bodyPr/>
        <a:lstStyle/>
        <a:p>
          <a:pPr marL="228600" indent="-114300"/>
          <a:r>
            <a:rPr lang="en-US" sz="1200" dirty="0"/>
            <a:t>Certification?</a:t>
          </a:r>
        </a:p>
      </dgm:t>
    </dgm:pt>
    <dgm:pt modelId="{CB4D0528-17D8-48E5-986C-54FA3A4606A7}" type="parTrans" cxnId="{E5480449-1D2C-4DD9-BBE8-F1C82653F0F2}">
      <dgm:prSet/>
      <dgm:spPr/>
      <dgm:t>
        <a:bodyPr/>
        <a:lstStyle/>
        <a:p>
          <a:endParaRPr lang="en-US" sz="2000"/>
        </a:p>
      </dgm:t>
    </dgm:pt>
    <dgm:pt modelId="{F5B07C7C-2769-4C5D-8EC6-D23D02664C02}" type="sibTrans" cxnId="{E5480449-1D2C-4DD9-BBE8-F1C82653F0F2}">
      <dgm:prSet/>
      <dgm:spPr/>
      <dgm:t>
        <a:bodyPr/>
        <a:lstStyle/>
        <a:p>
          <a:endParaRPr lang="en-US" sz="2000"/>
        </a:p>
      </dgm:t>
    </dgm:pt>
    <dgm:pt modelId="{C794F30C-AF1F-46A2-9210-54661E2F9F66}">
      <dgm:prSet custT="1"/>
      <dgm:spPr/>
      <dgm:t>
        <a:bodyPr/>
        <a:lstStyle/>
        <a:p>
          <a:pPr marL="228600" indent="-114300"/>
          <a:r>
            <a:rPr lang="en-US" sz="1200" dirty="0"/>
            <a:t>Mentoring and developing plans post high school</a:t>
          </a:r>
        </a:p>
      </dgm:t>
    </dgm:pt>
    <dgm:pt modelId="{A525513D-A891-4EBE-A454-7D6185E498E6}" type="parTrans" cxnId="{175945A2-B9AD-43D5-865A-81C5CCF400F7}">
      <dgm:prSet/>
      <dgm:spPr/>
      <dgm:t>
        <a:bodyPr/>
        <a:lstStyle/>
        <a:p>
          <a:endParaRPr lang="en-US" sz="2000"/>
        </a:p>
      </dgm:t>
    </dgm:pt>
    <dgm:pt modelId="{F25A2219-4F35-4959-A5EE-F26273624610}" type="sibTrans" cxnId="{175945A2-B9AD-43D5-865A-81C5CCF400F7}">
      <dgm:prSet/>
      <dgm:spPr/>
      <dgm:t>
        <a:bodyPr/>
        <a:lstStyle/>
        <a:p>
          <a:endParaRPr lang="en-US" sz="2000"/>
        </a:p>
      </dgm:t>
    </dgm:pt>
    <dgm:pt modelId="{68002C6F-66F3-4430-A670-10EC326506E3}">
      <dgm:prSet custT="1"/>
      <dgm:spPr/>
      <dgm:t>
        <a:bodyPr/>
        <a:lstStyle/>
        <a:p>
          <a:pPr marL="228600" indent="-114300"/>
          <a:r>
            <a:rPr lang="en-US" sz="1200" dirty="0"/>
            <a:t>Professional development for staff</a:t>
          </a:r>
        </a:p>
      </dgm:t>
    </dgm:pt>
    <dgm:pt modelId="{F0CE92BC-1123-40B5-81D5-CC6FD6434A3B}" type="parTrans" cxnId="{A9342C32-71DB-4C96-8CEE-FE02F82A2F43}">
      <dgm:prSet/>
      <dgm:spPr/>
      <dgm:t>
        <a:bodyPr/>
        <a:lstStyle/>
        <a:p>
          <a:endParaRPr lang="en-US" sz="2000"/>
        </a:p>
      </dgm:t>
    </dgm:pt>
    <dgm:pt modelId="{DB36BBFE-3813-46C2-B440-692810A25A49}" type="sibTrans" cxnId="{A9342C32-71DB-4C96-8CEE-FE02F82A2F43}">
      <dgm:prSet/>
      <dgm:spPr/>
      <dgm:t>
        <a:bodyPr/>
        <a:lstStyle/>
        <a:p>
          <a:endParaRPr lang="en-US" sz="2000"/>
        </a:p>
      </dgm:t>
    </dgm:pt>
    <dgm:pt modelId="{8A5B9BC0-0012-4341-81E4-1671983C866E}">
      <dgm:prSet custT="1"/>
      <dgm:spPr/>
      <dgm:t>
        <a:bodyPr/>
        <a:lstStyle/>
        <a:p>
          <a:pPr marL="114300" indent="-114300"/>
          <a:r>
            <a:rPr lang="en-US" sz="1200" dirty="0"/>
            <a:t>Staff retention/mental wellness</a:t>
          </a:r>
        </a:p>
      </dgm:t>
    </dgm:pt>
    <dgm:pt modelId="{3E192650-8A2C-4528-8E13-074AD8C41956}" type="parTrans" cxnId="{F95DE6DB-AF08-43A8-BCF3-408F1FEABCC4}">
      <dgm:prSet/>
      <dgm:spPr/>
      <dgm:t>
        <a:bodyPr/>
        <a:lstStyle/>
        <a:p>
          <a:endParaRPr lang="en-US" sz="2000"/>
        </a:p>
      </dgm:t>
    </dgm:pt>
    <dgm:pt modelId="{2C2BEB36-E705-4EF4-9F8A-C583FCE3AAA3}" type="sibTrans" cxnId="{F95DE6DB-AF08-43A8-BCF3-408F1FEABCC4}">
      <dgm:prSet/>
      <dgm:spPr/>
      <dgm:t>
        <a:bodyPr/>
        <a:lstStyle/>
        <a:p>
          <a:endParaRPr lang="en-US" sz="2000"/>
        </a:p>
      </dgm:t>
    </dgm:pt>
    <dgm:pt modelId="{A760A865-59E1-440F-A4CC-291BAA34D2B4}">
      <dgm:prSet custT="1"/>
      <dgm:spPr/>
      <dgm:t>
        <a:bodyPr/>
        <a:lstStyle/>
        <a:p>
          <a:r>
            <a:rPr lang="en-US" sz="1200" b="1" dirty="0"/>
            <a:t>Greatest challenges faced by their programs</a:t>
          </a:r>
        </a:p>
      </dgm:t>
    </dgm:pt>
    <dgm:pt modelId="{8D3860FF-CAAA-46F7-85E7-CB8661BDFFF1}" type="parTrans" cxnId="{78B22AD0-504A-45F1-93B8-4D58E0A38931}">
      <dgm:prSet/>
      <dgm:spPr/>
      <dgm:t>
        <a:bodyPr/>
        <a:lstStyle/>
        <a:p>
          <a:endParaRPr lang="en-US" sz="2000"/>
        </a:p>
      </dgm:t>
    </dgm:pt>
    <dgm:pt modelId="{137166D1-993F-4E9B-9954-938716C3D029}" type="sibTrans" cxnId="{78B22AD0-504A-45F1-93B8-4D58E0A38931}">
      <dgm:prSet/>
      <dgm:spPr/>
      <dgm:t>
        <a:bodyPr/>
        <a:lstStyle/>
        <a:p>
          <a:endParaRPr lang="en-US" sz="2000"/>
        </a:p>
      </dgm:t>
    </dgm:pt>
    <dgm:pt modelId="{809C26A0-37E1-437D-A174-5D82DAAF6144}">
      <dgm:prSet custT="1"/>
      <dgm:spPr/>
      <dgm:t>
        <a:bodyPr/>
        <a:lstStyle/>
        <a:p>
          <a:pPr marL="114300" indent="-114300"/>
          <a:r>
            <a:rPr lang="en-US" sz="1200" dirty="0"/>
            <a:t>Training staff (55%)</a:t>
          </a:r>
        </a:p>
      </dgm:t>
    </dgm:pt>
    <dgm:pt modelId="{D019BD17-B8EF-4C61-A99E-2DD997A9785F}" type="parTrans" cxnId="{1481BBE5-B7CD-492E-ABCC-4D3CE7CCC3FE}">
      <dgm:prSet/>
      <dgm:spPr/>
      <dgm:t>
        <a:bodyPr/>
        <a:lstStyle/>
        <a:p>
          <a:endParaRPr lang="en-US" sz="2000"/>
        </a:p>
      </dgm:t>
    </dgm:pt>
    <dgm:pt modelId="{0B0A92E6-0DA2-4180-B49B-BE30200C9890}" type="sibTrans" cxnId="{1481BBE5-B7CD-492E-ABCC-4D3CE7CCC3FE}">
      <dgm:prSet/>
      <dgm:spPr/>
      <dgm:t>
        <a:bodyPr/>
        <a:lstStyle/>
        <a:p>
          <a:endParaRPr lang="en-US" sz="2000"/>
        </a:p>
      </dgm:t>
    </dgm:pt>
    <dgm:pt modelId="{0A14FA57-3068-412C-9AD4-E61413DA06D1}">
      <dgm:prSet custT="1"/>
      <dgm:spPr/>
      <dgm:t>
        <a:bodyPr/>
        <a:lstStyle/>
        <a:p>
          <a:pPr marL="114300" indent="-114300"/>
          <a:r>
            <a:rPr lang="en-US" sz="1200" dirty="0"/>
            <a:t>Training leaders (55%)</a:t>
          </a:r>
        </a:p>
      </dgm:t>
    </dgm:pt>
    <dgm:pt modelId="{04B42FA2-658F-413A-8AEF-B34AD1B59F9B}" type="parTrans" cxnId="{98636242-8939-41F4-AEE5-16970D5E3051}">
      <dgm:prSet/>
      <dgm:spPr/>
      <dgm:t>
        <a:bodyPr/>
        <a:lstStyle/>
        <a:p>
          <a:endParaRPr lang="en-US" sz="2000"/>
        </a:p>
      </dgm:t>
    </dgm:pt>
    <dgm:pt modelId="{5BA9CF24-F65B-419E-87B2-68A81FBFFD0F}" type="sibTrans" cxnId="{98636242-8939-41F4-AEE5-16970D5E3051}">
      <dgm:prSet/>
      <dgm:spPr/>
      <dgm:t>
        <a:bodyPr/>
        <a:lstStyle/>
        <a:p>
          <a:endParaRPr lang="en-US" sz="2000"/>
        </a:p>
      </dgm:t>
    </dgm:pt>
    <dgm:pt modelId="{47E7ADD5-6815-4C52-B4E8-1707CE886CA2}">
      <dgm:prSet custT="1"/>
      <dgm:spPr/>
      <dgm:t>
        <a:bodyPr/>
        <a:lstStyle/>
        <a:p>
          <a:pPr marL="114300" indent="-114300"/>
          <a:r>
            <a:rPr lang="en-US" sz="1200" dirty="0"/>
            <a:t>Recruiting staff (45%)</a:t>
          </a:r>
        </a:p>
      </dgm:t>
    </dgm:pt>
    <dgm:pt modelId="{916842EB-DFC8-48E4-BE1E-0D9613D39669}" type="parTrans" cxnId="{2068BA8E-D475-46FC-8630-C15953D3DA09}">
      <dgm:prSet/>
      <dgm:spPr/>
      <dgm:t>
        <a:bodyPr/>
        <a:lstStyle/>
        <a:p>
          <a:endParaRPr lang="en-US" sz="2000"/>
        </a:p>
      </dgm:t>
    </dgm:pt>
    <dgm:pt modelId="{62FBDB4C-AD70-4B79-A7DA-5179B87A5815}" type="sibTrans" cxnId="{2068BA8E-D475-46FC-8630-C15953D3DA09}">
      <dgm:prSet/>
      <dgm:spPr/>
      <dgm:t>
        <a:bodyPr/>
        <a:lstStyle/>
        <a:p>
          <a:endParaRPr lang="en-US" sz="2000"/>
        </a:p>
      </dgm:t>
    </dgm:pt>
    <dgm:pt modelId="{4E090BBF-0345-4844-9832-6987A094178E}">
      <dgm:prSet custT="1"/>
      <dgm:spPr/>
      <dgm:t>
        <a:bodyPr/>
        <a:lstStyle/>
        <a:p>
          <a:pPr marL="114300" indent="-114300"/>
          <a:r>
            <a:rPr lang="en-US" sz="1200" dirty="0"/>
            <a:t>Grant writing/fundraising (45%)</a:t>
          </a:r>
        </a:p>
      </dgm:t>
    </dgm:pt>
    <dgm:pt modelId="{BC1B5BB5-99CF-47B8-A383-C5AC73ACC2E1}" type="parTrans" cxnId="{BCAF4280-68D3-48F9-9682-D37B163DE0B9}">
      <dgm:prSet/>
      <dgm:spPr/>
      <dgm:t>
        <a:bodyPr/>
        <a:lstStyle/>
        <a:p>
          <a:endParaRPr lang="en-US" sz="2000"/>
        </a:p>
      </dgm:t>
    </dgm:pt>
    <dgm:pt modelId="{859E9A2F-657F-4196-BBB8-9757D6C66D86}" type="sibTrans" cxnId="{BCAF4280-68D3-48F9-9682-D37B163DE0B9}">
      <dgm:prSet/>
      <dgm:spPr/>
      <dgm:t>
        <a:bodyPr/>
        <a:lstStyle/>
        <a:p>
          <a:endParaRPr lang="en-US" sz="2000"/>
        </a:p>
      </dgm:t>
    </dgm:pt>
    <dgm:pt modelId="{F119FD57-CE6C-48B4-B569-20BF8D5321E5}">
      <dgm:prSet custT="1"/>
      <dgm:spPr/>
      <dgm:t>
        <a:bodyPr/>
        <a:lstStyle/>
        <a:p>
          <a:r>
            <a:rPr lang="en-US" sz="1200" b="1" dirty="0"/>
            <a:t>What training opportunities are you interested in for your staff?</a:t>
          </a:r>
        </a:p>
      </dgm:t>
    </dgm:pt>
    <dgm:pt modelId="{364738E2-5305-4E12-A9ED-1BB6410CEB2C}" type="parTrans" cxnId="{C1754A9C-7511-4950-BD33-93B5C654F152}">
      <dgm:prSet/>
      <dgm:spPr/>
      <dgm:t>
        <a:bodyPr/>
        <a:lstStyle/>
        <a:p>
          <a:endParaRPr lang="en-US" sz="2000"/>
        </a:p>
      </dgm:t>
    </dgm:pt>
    <dgm:pt modelId="{13D59278-6755-4EE9-8033-D5A50F1EE0C3}" type="sibTrans" cxnId="{C1754A9C-7511-4950-BD33-93B5C654F152}">
      <dgm:prSet/>
      <dgm:spPr/>
      <dgm:t>
        <a:bodyPr/>
        <a:lstStyle/>
        <a:p>
          <a:endParaRPr lang="en-US" sz="2000"/>
        </a:p>
      </dgm:t>
    </dgm:pt>
    <dgm:pt modelId="{7EB538F1-5CA0-4AE3-B9C0-6B7A31D5E674}">
      <dgm:prSet custT="1"/>
      <dgm:spPr/>
      <dgm:t>
        <a:bodyPr/>
        <a:lstStyle/>
        <a:p>
          <a:pPr marL="114300" indent="-114300"/>
          <a:r>
            <a:rPr lang="en-US" sz="1200" dirty="0"/>
            <a:t>Social/emotional learning (83%)</a:t>
          </a:r>
        </a:p>
      </dgm:t>
    </dgm:pt>
    <dgm:pt modelId="{1E3783B6-7F55-4E22-8DB2-7911BF57FA39}" type="parTrans" cxnId="{1CE1A787-A24A-4717-82D6-33B5B1F8EE11}">
      <dgm:prSet/>
      <dgm:spPr/>
      <dgm:t>
        <a:bodyPr/>
        <a:lstStyle/>
        <a:p>
          <a:endParaRPr lang="en-US" sz="2000"/>
        </a:p>
      </dgm:t>
    </dgm:pt>
    <dgm:pt modelId="{BE1E964E-7E75-4C07-91E9-CD1A8F957901}" type="sibTrans" cxnId="{1CE1A787-A24A-4717-82D6-33B5B1F8EE11}">
      <dgm:prSet/>
      <dgm:spPr/>
      <dgm:t>
        <a:bodyPr/>
        <a:lstStyle/>
        <a:p>
          <a:endParaRPr lang="en-US" sz="2000"/>
        </a:p>
      </dgm:t>
    </dgm:pt>
    <dgm:pt modelId="{7DE32805-3640-410A-BB8D-639FA15AF46C}">
      <dgm:prSet custT="1"/>
      <dgm:spPr/>
      <dgm:t>
        <a:bodyPr/>
        <a:lstStyle/>
        <a:p>
          <a:pPr marL="114300" indent="-114300"/>
          <a:r>
            <a:rPr lang="en-US" sz="1200" dirty="0"/>
            <a:t>Violence response/de-escalation (78%)</a:t>
          </a:r>
        </a:p>
      </dgm:t>
    </dgm:pt>
    <dgm:pt modelId="{08FD4D52-F1BB-4D63-A164-3838E3018DD3}" type="parTrans" cxnId="{6B18C2F1-B688-4263-9313-70F24CCE6167}">
      <dgm:prSet/>
      <dgm:spPr/>
      <dgm:t>
        <a:bodyPr/>
        <a:lstStyle/>
        <a:p>
          <a:endParaRPr lang="en-US" sz="2000"/>
        </a:p>
      </dgm:t>
    </dgm:pt>
    <dgm:pt modelId="{0FC8BFF2-DCC5-4F1B-AA14-C9A4EDB72FCB}" type="sibTrans" cxnId="{6B18C2F1-B688-4263-9313-70F24CCE6167}">
      <dgm:prSet/>
      <dgm:spPr/>
      <dgm:t>
        <a:bodyPr/>
        <a:lstStyle/>
        <a:p>
          <a:endParaRPr lang="en-US" sz="2000"/>
        </a:p>
      </dgm:t>
    </dgm:pt>
    <dgm:pt modelId="{AEA93D2A-8B7E-4D1E-9742-A4B3F28417EB}">
      <dgm:prSet custT="1"/>
      <dgm:spPr/>
      <dgm:t>
        <a:bodyPr/>
        <a:lstStyle/>
        <a:p>
          <a:pPr marL="114300" indent="-114300"/>
          <a:r>
            <a:rPr lang="en-US" sz="1200" dirty="0"/>
            <a:t>Difficult conversations with youth (58%)</a:t>
          </a:r>
        </a:p>
      </dgm:t>
    </dgm:pt>
    <dgm:pt modelId="{65836306-B279-488E-986E-DFF436AFC354}" type="parTrans" cxnId="{B193A167-A334-4E12-A62F-2683B718AA8D}">
      <dgm:prSet/>
      <dgm:spPr/>
      <dgm:t>
        <a:bodyPr/>
        <a:lstStyle/>
        <a:p>
          <a:endParaRPr lang="en-US" sz="2000"/>
        </a:p>
      </dgm:t>
    </dgm:pt>
    <dgm:pt modelId="{CDCAFAFF-C123-488D-85A0-7C257E20D94B}" type="sibTrans" cxnId="{B193A167-A334-4E12-A62F-2683B718AA8D}">
      <dgm:prSet/>
      <dgm:spPr/>
      <dgm:t>
        <a:bodyPr/>
        <a:lstStyle/>
        <a:p>
          <a:endParaRPr lang="en-US" sz="2000"/>
        </a:p>
      </dgm:t>
    </dgm:pt>
    <dgm:pt modelId="{CA58F658-C906-4B03-B2FB-A291A366BAB4}">
      <dgm:prSet custT="1"/>
      <dgm:spPr/>
      <dgm:t>
        <a:bodyPr/>
        <a:lstStyle/>
        <a:p>
          <a:pPr marL="114300" indent="-114300"/>
          <a:r>
            <a:rPr lang="en-US" sz="1200" dirty="0"/>
            <a:t>Trauma-informed care (58%)</a:t>
          </a:r>
        </a:p>
      </dgm:t>
    </dgm:pt>
    <dgm:pt modelId="{9D2EC979-F3B7-4D5F-A8AF-ED965ECE6B0A}" type="parTrans" cxnId="{2946BC9B-9908-4861-953F-5A93EC97EC59}">
      <dgm:prSet/>
      <dgm:spPr/>
      <dgm:t>
        <a:bodyPr/>
        <a:lstStyle/>
        <a:p>
          <a:endParaRPr lang="en-US" sz="2000"/>
        </a:p>
      </dgm:t>
    </dgm:pt>
    <dgm:pt modelId="{1FA5825D-99F6-4A7B-AF67-39A9619141AE}" type="sibTrans" cxnId="{2946BC9B-9908-4861-953F-5A93EC97EC59}">
      <dgm:prSet/>
      <dgm:spPr/>
      <dgm:t>
        <a:bodyPr/>
        <a:lstStyle/>
        <a:p>
          <a:endParaRPr lang="en-US" sz="2000"/>
        </a:p>
      </dgm:t>
    </dgm:pt>
    <dgm:pt modelId="{6EAEEE08-386E-4499-A21C-40EDC09DA221}">
      <dgm:prSet custT="1"/>
      <dgm:spPr/>
      <dgm:t>
        <a:bodyPr/>
        <a:lstStyle/>
        <a:p>
          <a:pPr marL="114300" indent="-114300"/>
          <a:r>
            <a:rPr lang="en-US" sz="1200" dirty="0"/>
            <a:t>Mental health first aid or emotional CPR (42%)</a:t>
          </a:r>
        </a:p>
      </dgm:t>
    </dgm:pt>
    <dgm:pt modelId="{5AFA1E86-FC91-49F0-BD19-1FA61B25A417}" type="parTrans" cxnId="{FA14DFBB-D6C6-41F5-9435-CC8A5C5E2CF6}">
      <dgm:prSet/>
      <dgm:spPr/>
      <dgm:t>
        <a:bodyPr/>
        <a:lstStyle/>
        <a:p>
          <a:endParaRPr lang="en-US" sz="2000"/>
        </a:p>
      </dgm:t>
    </dgm:pt>
    <dgm:pt modelId="{86FC5936-F581-4B39-8DDB-E425388BE9C9}" type="sibTrans" cxnId="{FA14DFBB-D6C6-41F5-9435-CC8A5C5E2CF6}">
      <dgm:prSet/>
      <dgm:spPr/>
      <dgm:t>
        <a:bodyPr/>
        <a:lstStyle/>
        <a:p>
          <a:endParaRPr lang="en-US" sz="2000"/>
        </a:p>
      </dgm:t>
    </dgm:pt>
    <dgm:pt modelId="{400B0EC8-8AB8-443D-944F-16A4B71BC463}">
      <dgm:prSet custT="1"/>
      <dgm:spPr/>
      <dgm:t>
        <a:bodyPr/>
        <a:lstStyle/>
        <a:p>
          <a:pPr marL="114300" indent="-114300"/>
          <a:r>
            <a:rPr lang="en-US" sz="1200" dirty="0"/>
            <a:t>Time fillers and attention getters (75%)</a:t>
          </a:r>
        </a:p>
      </dgm:t>
    </dgm:pt>
    <dgm:pt modelId="{97808F7F-6DA1-43B6-87A2-C9B0DF039996}" type="parTrans" cxnId="{84686DBD-42CB-42DB-B99F-2DF1DE396EE6}">
      <dgm:prSet/>
      <dgm:spPr/>
      <dgm:t>
        <a:bodyPr/>
        <a:lstStyle/>
        <a:p>
          <a:endParaRPr lang="en-US"/>
        </a:p>
      </dgm:t>
    </dgm:pt>
    <dgm:pt modelId="{3644CF78-32D2-4577-B468-9D89D29000F8}" type="sibTrans" cxnId="{84686DBD-42CB-42DB-B99F-2DF1DE396EE6}">
      <dgm:prSet/>
      <dgm:spPr/>
      <dgm:t>
        <a:bodyPr/>
        <a:lstStyle/>
        <a:p>
          <a:endParaRPr lang="en-US"/>
        </a:p>
      </dgm:t>
    </dgm:pt>
    <dgm:pt modelId="{421979E1-833A-460E-8289-70F0398D0978}" type="pres">
      <dgm:prSet presAssocID="{06C2DB57-3739-4B16-AC42-FF72CF491E52}" presName="linear" presStyleCnt="0">
        <dgm:presLayoutVars>
          <dgm:dir/>
          <dgm:animLvl val="lvl"/>
          <dgm:resizeHandles val="exact"/>
        </dgm:presLayoutVars>
      </dgm:prSet>
      <dgm:spPr/>
    </dgm:pt>
    <dgm:pt modelId="{7F066357-27DE-4F8A-8EF1-BDA69001681C}" type="pres">
      <dgm:prSet presAssocID="{447B6D88-2E61-4824-ACCB-ACB91F70D8E2}" presName="parentLin" presStyleCnt="0"/>
      <dgm:spPr/>
    </dgm:pt>
    <dgm:pt modelId="{F8572CF5-449C-46B0-A290-569EB092A988}" type="pres">
      <dgm:prSet presAssocID="{447B6D88-2E61-4824-ACCB-ACB91F70D8E2}" presName="parentLeftMargin" presStyleLbl="node1" presStyleIdx="0" presStyleCnt="3"/>
      <dgm:spPr/>
    </dgm:pt>
    <dgm:pt modelId="{BC5402F9-83C9-47B2-9137-4E9D49EE65B1}" type="pres">
      <dgm:prSet presAssocID="{447B6D88-2E61-4824-ACCB-ACB91F70D8E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DCD4F97-4318-49F5-A50F-DFC0615831F8}" type="pres">
      <dgm:prSet presAssocID="{447B6D88-2E61-4824-ACCB-ACB91F70D8E2}" presName="negativeSpace" presStyleCnt="0"/>
      <dgm:spPr/>
    </dgm:pt>
    <dgm:pt modelId="{49780635-9BEF-44D9-9136-039ED3E6BDF6}" type="pres">
      <dgm:prSet presAssocID="{447B6D88-2E61-4824-ACCB-ACB91F70D8E2}" presName="childText" presStyleLbl="conFgAcc1" presStyleIdx="0" presStyleCnt="3">
        <dgm:presLayoutVars>
          <dgm:bulletEnabled val="1"/>
        </dgm:presLayoutVars>
      </dgm:prSet>
      <dgm:spPr/>
    </dgm:pt>
    <dgm:pt modelId="{FCCCF6E6-72D3-4204-A6D4-F0222C7DBB37}" type="pres">
      <dgm:prSet presAssocID="{06A7CCD6-702B-400C-9D9C-78427B04CF04}" presName="spaceBetweenRectangles" presStyleCnt="0"/>
      <dgm:spPr/>
    </dgm:pt>
    <dgm:pt modelId="{744E39BA-B5E7-45F2-9831-D07D9972BA46}" type="pres">
      <dgm:prSet presAssocID="{A760A865-59E1-440F-A4CC-291BAA34D2B4}" presName="parentLin" presStyleCnt="0"/>
      <dgm:spPr/>
    </dgm:pt>
    <dgm:pt modelId="{88AF93E7-BD12-48FB-95CE-0EEDC44D52BD}" type="pres">
      <dgm:prSet presAssocID="{A760A865-59E1-440F-A4CC-291BAA34D2B4}" presName="parentLeftMargin" presStyleLbl="node1" presStyleIdx="0" presStyleCnt="3"/>
      <dgm:spPr/>
    </dgm:pt>
    <dgm:pt modelId="{67FCE0C0-3930-489A-B50F-F06B449FBD0A}" type="pres">
      <dgm:prSet presAssocID="{A760A865-59E1-440F-A4CC-291BAA34D2B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5C8E1E0-0914-4258-93B5-95DEC4D57791}" type="pres">
      <dgm:prSet presAssocID="{A760A865-59E1-440F-A4CC-291BAA34D2B4}" presName="negativeSpace" presStyleCnt="0"/>
      <dgm:spPr/>
    </dgm:pt>
    <dgm:pt modelId="{6B5FCF02-76F4-4BE0-8477-3DC018AE1A02}" type="pres">
      <dgm:prSet presAssocID="{A760A865-59E1-440F-A4CC-291BAA34D2B4}" presName="childText" presStyleLbl="conFgAcc1" presStyleIdx="1" presStyleCnt="3">
        <dgm:presLayoutVars>
          <dgm:bulletEnabled val="1"/>
        </dgm:presLayoutVars>
      </dgm:prSet>
      <dgm:spPr/>
    </dgm:pt>
    <dgm:pt modelId="{5CBE1AB8-ADBC-44C0-9119-41B743B43420}" type="pres">
      <dgm:prSet presAssocID="{137166D1-993F-4E9B-9954-938716C3D029}" presName="spaceBetweenRectangles" presStyleCnt="0"/>
      <dgm:spPr/>
    </dgm:pt>
    <dgm:pt modelId="{DFAC587A-7A88-49ED-A915-C8D158F1EF6E}" type="pres">
      <dgm:prSet presAssocID="{F119FD57-CE6C-48B4-B569-20BF8D5321E5}" presName="parentLin" presStyleCnt="0"/>
      <dgm:spPr/>
    </dgm:pt>
    <dgm:pt modelId="{6F8BA86C-E10A-4AAB-B97E-FF1F64A0E99C}" type="pres">
      <dgm:prSet presAssocID="{F119FD57-CE6C-48B4-B569-20BF8D5321E5}" presName="parentLeftMargin" presStyleLbl="node1" presStyleIdx="1" presStyleCnt="3"/>
      <dgm:spPr/>
    </dgm:pt>
    <dgm:pt modelId="{4A8FF17F-FE35-425A-991D-9E03329C1F07}" type="pres">
      <dgm:prSet presAssocID="{F119FD57-CE6C-48B4-B569-20BF8D5321E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9FCCFDD-0902-48B7-B1E5-286B998392FB}" type="pres">
      <dgm:prSet presAssocID="{F119FD57-CE6C-48B4-B569-20BF8D5321E5}" presName="negativeSpace" presStyleCnt="0"/>
      <dgm:spPr/>
    </dgm:pt>
    <dgm:pt modelId="{2A788ACA-3AAB-4247-A617-CC2221378ADE}" type="pres">
      <dgm:prSet presAssocID="{F119FD57-CE6C-48B4-B569-20BF8D5321E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9342C32-71DB-4C96-8CEE-FE02F82A2F43}" srcId="{153D78B6-1595-4F7D-9363-34DE5B7CC032}" destId="{68002C6F-66F3-4430-A670-10EC326506E3}" srcOrd="2" destOrd="0" parTransId="{F0CE92BC-1123-40B5-81D5-CC6FD6434A3B}" sibTransId="{DB36BBFE-3813-46C2-B440-692810A25A49}"/>
    <dgm:cxn modelId="{8A155439-28E0-4373-9129-A132DE77B62C}" type="presOf" srcId="{8A5B9BC0-0012-4341-81E4-1671983C866E}" destId="{49780635-9BEF-44D9-9136-039ED3E6BDF6}" srcOrd="0" destOrd="4" presId="urn:microsoft.com/office/officeart/2005/8/layout/list1"/>
    <dgm:cxn modelId="{5DF8D939-4ED8-4060-87EE-9515EF427682}" type="presOf" srcId="{C794F30C-AF1F-46A2-9210-54661E2F9F66}" destId="{49780635-9BEF-44D9-9136-039ED3E6BDF6}" srcOrd="0" destOrd="2" presId="urn:microsoft.com/office/officeart/2005/8/layout/list1"/>
    <dgm:cxn modelId="{96EE3561-7CDB-4AC2-BB22-1925F0F8D7CD}" srcId="{06C2DB57-3739-4B16-AC42-FF72CF491E52}" destId="{447B6D88-2E61-4824-ACCB-ACB91F70D8E2}" srcOrd="0" destOrd="0" parTransId="{DF05BD4F-38C5-42EC-9949-1832A3077B1E}" sibTransId="{06A7CCD6-702B-400C-9D9C-78427B04CF04}"/>
    <dgm:cxn modelId="{98636242-8939-41F4-AEE5-16970D5E3051}" srcId="{A760A865-59E1-440F-A4CC-291BAA34D2B4}" destId="{0A14FA57-3068-412C-9AD4-E61413DA06D1}" srcOrd="1" destOrd="0" parTransId="{04B42FA2-658F-413A-8AEF-B34AD1B59F9B}" sibTransId="{5BA9CF24-F65B-419E-87B2-68A81FBFFD0F}"/>
    <dgm:cxn modelId="{B193A167-A334-4E12-A62F-2683B718AA8D}" srcId="{F119FD57-CE6C-48B4-B569-20BF8D5321E5}" destId="{AEA93D2A-8B7E-4D1E-9742-A4B3F28417EB}" srcOrd="3" destOrd="0" parTransId="{65836306-B279-488E-986E-DFF436AFC354}" sibTransId="{CDCAFAFF-C123-488D-85A0-7C257E20D94B}"/>
    <dgm:cxn modelId="{79A10968-6469-4B8A-8D38-BE7D1BCC91FC}" type="presOf" srcId="{F119FD57-CE6C-48B4-B569-20BF8D5321E5}" destId="{6F8BA86C-E10A-4AAB-B97E-FF1F64A0E99C}" srcOrd="0" destOrd="0" presId="urn:microsoft.com/office/officeart/2005/8/layout/list1"/>
    <dgm:cxn modelId="{EB14CA48-9546-46C6-A720-2F94F79A64DE}" type="presOf" srcId="{447B6D88-2E61-4824-ACCB-ACB91F70D8E2}" destId="{F8572CF5-449C-46B0-A290-569EB092A988}" srcOrd="0" destOrd="0" presId="urn:microsoft.com/office/officeart/2005/8/layout/list1"/>
    <dgm:cxn modelId="{E5480449-1D2C-4DD9-BBE8-F1C82653F0F2}" srcId="{153D78B6-1595-4F7D-9363-34DE5B7CC032}" destId="{A829A219-49A5-4983-8B56-81D3973EC64E}" srcOrd="0" destOrd="0" parTransId="{CB4D0528-17D8-48E5-986C-54FA3A4606A7}" sibTransId="{F5B07C7C-2769-4C5D-8EC6-D23D02664C02}"/>
    <dgm:cxn modelId="{7E43FE6B-65C3-4F49-8A9B-21AFA29BF83C}" type="presOf" srcId="{47E7ADD5-6815-4C52-B4E8-1707CE886CA2}" destId="{6B5FCF02-76F4-4BE0-8477-3DC018AE1A02}" srcOrd="0" destOrd="2" presId="urn:microsoft.com/office/officeart/2005/8/layout/list1"/>
    <dgm:cxn modelId="{8EA8B44C-BF51-47E7-AB63-16F05E604486}" type="presOf" srcId="{A829A219-49A5-4983-8B56-81D3973EC64E}" destId="{49780635-9BEF-44D9-9136-039ED3E6BDF6}" srcOrd="0" destOrd="1" presId="urn:microsoft.com/office/officeart/2005/8/layout/list1"/>
    <dgm:cxn modelId="{85A7414D-0B05-4219-8480-9D3679F1A154}" type="presOf" srcId="{CA58F658-C906-4B03-B2FB-A291A366BAB4}" destId="{2A788ACA-3AAB-4247-A617-CC2221378ADE}" srcOrd="0" destOrd="4" presId="urn:microsoft.com/office/officeart/2005/8/layout/list1"/>
    <dgm:cxn modelId="{2DF29770-53AA-422F-BD6C-CC0580B2DC02}" type="presOf" srcId="{7EB538F1-5CA0-4AE3-B9C0-6B7A31D5E674}" destId="{2A788ACA-3AAB-4247-A617-CC2221378ADE}" srcOrd="0" destOrd="0" presId="urn:microsoft.com/office/officeart/2005/8/layout/list1"/>
    <dgm:cxn modelId="{85A94552-D751-40DC-AB19-67927E5D530E}" type="presOf" srcId="{06C2DB57-3739-4B16-AC42-FF72CF491E52}" destId="{421979E1-833A-460E-8289-70F0398D0978}" srcOrd="0" destOrd="0" presId="urn:microsoft.com/office/officeart/2005/8/layout/list1"/>
    <dgm:cxn modelId="{521B5552-05E5-45A0-A375-3CE346968E04}" type="presOf" srcId="{809C26A0-37E1-437D-A174-5D82DAAF6144}" destId="{6B5FCF02-76F4-4BE0-8477-3DC018AE1A02}" srcOrd="0" destOrd="0" presId="urn:microsoft.com/office/officeart/2005/8/layout/list1"/>
    <dgm:cxn modelId="{1EBD5A74-6795-431C-9F50-96B84935727B}" type="presOf" srcId="{7DE32805-3640-410A-BB8D-639FA15AF46C}" destId="{2A788ACA-3AAB-4247-A617-CC2221378ADE}" srcOrd="0" destOrd="1" presId="urn:microsoft.com/office/officeart/2005/8/layout/list1"/>
    <dgm:cxn modelId="{BFBB477C-1824-44D5-A2B8-F59AEFABFED8}" type="presOf" srcId="{4E090BBF-0345-4844-9832-6987A094178E}" destId="{6B5FCF02-76F4-4BE0-8477-3DC018AE1A02}" srcOrd="0" destOrd="3" presId="urn:microsoft.com/office/officeart/2005/8/layout/list1"/>
    <dgm:cxn modelId="{547EB57C-0E30-4E63-8719-DEB2E4C78708}" type="presOf" srcId="{153D78B6-1595-4F7D-9363-34DE5B7CC032}" destId="{49780635-9BEF-44D9-9136-039ED3E6BDF6}" srcOrd="0" destOrd="0" presId="urn:microsoft.com/office/officeart/2005/8/layout/list1"/>
    <dgm:cxn modelId="{BCAF4280-68D3-48F9-9682-D37B163DE0B9}" srcId="{A760A865-59E1-440F-A4CC-291BAA34D2B4}" destId="{4E090BBF-0345-4844-9832-6987A094178E}" srcOrd="3" destOrd="0" parTransId="{BC1B5BB5-99CF-47B8-A383-C5AC73ACC2E1}" sibTransId="{859E9A2F-657F-4196-BBB8-9757D6C66D86}"/>
    <dgm:cxn modelId="{1CE1A787-A24A-4717-82D6-33B5B1F8EE11}" srcId="{F119FD57-CE6C-48B4-B569-20BF8D5321E5}" destId="{7EB538F1-5CA0-4AE3-B9C0-6B7A31D5E674}" srcOrd="0" destOrd="0" parTransId="{1E3783B6-7F55-4E22-8DB2-7911BF57FA39}" sibTransId="{BE1E964E-7E75-4C07-91E9-CD1A8F957901}"/>
    <dgm:cxn modelId="{9369448C-E1FD-4F44-BD1A-3B52FC839095}" type="presOf" srcId="{68002C6F-66F3-4430-A670-10EC326506E3}" destId="{49780635-9BEF-44D9-9136-039ED3E6BDF6}" srcOrd="0" destOrd="3" presId="urn:microsoft.com/office/officeart/2005/8/layout/list1"/>
    <dgm:cxn modelId="{2068BA8E-D475-46FC-8630-C15953D3DA09}" srcId="{A760A865-59E1-440F-A4CC-291BAA34D2B4}" destId="{47E7ADD5-6815-4C52-B4E8-1707CE886CA2}" srcOrd="2" destOrd="0" parTransId="{916842EB-DFC8-48E4-BE1E-0D9613D39669}" sibTransId="{62FBDB4C-AD70-4B79-A7DA-5179B87A5815}"/>
    <dgm:cxn modelId="{09AA5B93-5ABA-49AA-989F-17DB8C149680}" type="presOf" srcId="{F119FD57-CE6C-48B4-B569-20BF8D5321E5}" destId="{4A8FF17F-FE35-425A-991D-9E03329C1F07}" srcOrd="1" destOrd="0" presId="urn:microsoft.com/office/officeart/2005/8/layout/list1"/>
    <dgm:cxn modelId="{019D0F98-FCCA-447A-91EC-8A657C39E349}" type="presOf" srcId="{0A14FA57-3068-412C-9AD4-E61413DA06D1}" destId="{6B5FCF02-76F4-4BE0-8477-3DC018AE1A02}" srcOrd="0" destOrd="1" presId="urn:microsoft.com/office/officeart/2005/8/layout/list1"/>
    <dgm:cxn modelId="{2946BC9B-9908-4861-953F-5A93EC97EC59}" srcId="{F119FD57-CE6C-48B4-B569-20BF8D5321E5}" destId="{CA58F658-C906-4B03-B2FB-A291A366BAB4}" srcOrd="4" destOrd="0" parTransId="{9D2EC979-F3B7-4D5F-A8AF-ED965ECE6B0A}" sibTransId="{1FA5825D-99F6-4A7B-AF67-39A9619141AE}"/>
    <dgm:cxn modelId="{C1754A9C-7511-4950-BD33-93B5C654F152}" srcId="{06C2DB57-3739-4B16-AC42-FF72CF491E52}" destId="{F119FD57-CE6C-48B4-B569-20BF8D5321E5}" srcOrd="2" destOrd="0" parTransId="{364738E2-5305-4E12-A9ED-1BB6410CEB2C}" sibTransId="{13D59278-6755-4EE9-8033-D5A50F1EE0C3}"/>
    <dgm:cxn modelId="{DE431CA1-CBD9-4E59-92A3-0CC442584B32}" type="presOf" srcId="{A760A865-59E1-440F-A4CC-291BAA34D2B4}" destId="{88AF93E7-BD12-48FB-95CE-0EEDC44D52BD}" srcOrd="0" destOrd="0" presId="urn:microsoft.com/office/officeart/2005/8/layout/list1"/>
    <dgm:cxn modelId="{175945A2-B9AD-43D5-865A-81C5CCF400F7}" srcId="{153D78B6-1595-4F7D-9363-34DE5B7CC032}" destId="{C794F30C-AF1F-46A2-9210-54661E2F9F66}" srcOrd="1" destOrd="0" parTransId="{A525513D-A891-4EBE-A454-7D6185E498E6}" sibTransId="{F25A2219-4F35-4959-A5EE-F26273624610}"/>
    <dgm:cxn modelId="{1AAA52A4-8518-4DFA-B75A-39CE268B1F4E}" type="presOf" srcId="{A760A865-59E1-440F-A4CC-291BAA34D2B4}" destId="{67FCE0C0-3930-489A-B50F-F06B449FBD0A}" srcOrd="1" destOrd="0" presId="urn:microsoft.com/office/officeart/2005/8/layout/list1"/>
    <dgm:cxn modelId="{5CFA97AB-7A54-405D-94FD-2D0880330854}" type="presOf" srcId="{6EAEEE08-386E-4499-A21C-40EDC09DA221}" destId="{2A788ACA-3AAB-4247-A617-CC2221378ADE}" srcOrd="0" destOrd="5" presId="urn:microsoft.com/office/officeart/2005/8/layout/list1"/>
    <dgm:cxn modelId="{ED7223AE-DCBF-4E90-8C32-374CD889C32E}" srcId="{447B6D88-2E61-4824-ACCB-ACB91F70D8E2}" destId="{153D78B6-1595-4F7D-9363-34DE5B7CC032}" srcOrd="0" destOrd="0" parTransId="{E7D899D6-D30C-4B12-9564-F2CC0742FBA7}" sibTransId="{BEED9962-D241-49D3-8519-86E1A5B25ADA}"/>
    <dgm:cxn modelId="{52975BBB-462F-428B-BEF6-7D62172B56ED}" type="presOf" srcId="{AEA93D2A-8B7E-4D1E-9742-A4B3F28417EB}" destId="{2A788ACA-3AAB-4247-A617-CC2221378ADE}" srcOrd="0" destOrd="3" presId="urn:microsoft.com/office/officeart/2005/8/layout/list1"/>
    <dgm:cxn modelId="{FA14DFBB-D6C6-41F5-9435-CC8A5C5E2CF6}" srcId="{F119FD57-CE6C-48B4-B569-20BF8D5321E5}" destId="{6EAEEE08-386E-4499-A21C-40EDC09DA221}" srcOrd="5" destOrd="0" parTransId="{5AFA1E86-FC91-49F0-BD19-1FA61B25A417}" sibTransId="{86FC5936-F581-4B39-8DDB-E425388BE9C9}"/>
    <dgm:cxn modelId="{84686DBD-42CB-42DB-B99F-2DF1DE396EE6}" srcId="{F119FD57-CE6C-48B4-B569-20BF8D5321E5}" destId="{400B0EC8-8AB8-443D-944F-16A4B71BC463}" srcOrd="2" destOrd="0" parTransId="{97808F7F-6DA1-43B6-87A2-C9B0DF039996}" sibTransId="{3644CF78-32D2-4577-B468-9D89D29000F8}"/>
    <dgm:cxn modelId="{86DBABCD-FE6F-43F1-9E88-3521055EA03E}" type="presOf" srcId="{447B6D88-2E61-4824-ACCB-ACB91F70D8E2}" destId="{BC5402F9-83C9-47B2-9137-4E9D49EE65B1}" srcOrd="1" destOrd="0" presId="urn:microsoft.com/office/officeart/2005/8/layout/list1"/>
    <dgm:cxn modelId="{78B22AD0-504A-45F1-93B8-4D58E0A38931}" srcId="{06C2DB57-3739-4B16-AC42-FF72CF491E52}" destId="{A760A865-59E1-440F-A4CC-291BAA34D2B4}" srcOrd="1" destOrd="0" parTransId="{8D3860FF-CAAA-46F7-85E7-CB8661BDFFF1}" sibTransId="{137166D1-993F-4E9B-9954-938716C3D029}"/>
    <dgm:cxn modelId="{FD93F4D1-6FDD-4D98-B62F-0D1F7B399C66}" type="presOf" srcId="{400B0EC8-8AB8-443D-944F-16A4B71BC463}" destId="{2A788ACA-3AAB-4247-A617-CC2221378ADE}" srcOrd="0" destOrd="2" presId="urn:microsoft.com/office/officeart/2005/8/layout/list1"/>
    <dgm:cxn modelId="{F95DE6DB-AF08-43A8-BCF3-408F1FEABCC4}" srcId="{447B6D88-2E61-4824-ACCB-ACB91F70D8E2}" destId="{8A5B9BC0-0012-4341-81E4-1671983C866E}" srcOrd="1" destOrd="0" parTransId="{3E192650-8A2C-4528-8E13-074AD8C41956}" sibTransId="{2C2BEB36-E705-4EF4-9F8A-C583FCE3AAA3}"/>
    <dgm:cxn modelId="{1481BBE5-B7CD-492E-ABCC-4D3CE7CCC3FE}" srcId="{A760A865-59E1-440F-A4CC-291BAA34D2B4}" destId="{809C26A0-37E1-437D-A174-5D82DAAF6144}" srcOrd="0" destOrd="0" parTransId="{D019BD17-B8EF-4C61-A99E-2DD997A9785F}" sibTransId="{0B0A92E6-0DA2-4180-B49B-BE30200C9890}"/>
    <dgm:cxn modelId="{6B18C2F1-B688-4263-9313-70F24CCE6167}" srcId="{F119FD57-CE6C-48B4-B569-20BF8D5321E5}" destId="{7DE32805-3640-410A-BB8D-639FA15AF46C}" srcOrd="1" destOrd="0" parTransId="{08FD4D52-F1BB-4D63-A164-3838E3018DD3}" sibTransId="{0FC8BFF2-DCC5-4F1B-AA14-C9A4EDB72FCB}"/>
    <dgm:cxn modelId="{CA240771-79D8-4EF0-9699-31E0FE6E929F}" type="presParOf" srcId="{421979E1-833A-460E-8289-70F0398D0978}" destId="{7F066357-27DE-4F8A-8EF1-BDA69001681C}" srcOrd="0" destOrd="0" presId="urn:microsoft.com/office/officeart/2005/8/layout/list1"/>
    <dgm:cxn modelId="{54C1AD0F-829B-4075-93E1-27D3F1B97EC3}" type="presParOf" srcId="{7F066357-27DE-4F8A-8EF1-BDA69001681C}" destId="{F8572CF5-449C-46B0-A290-569EB092A988}" srcOrd="0" destOrd="0" presId="urn:microsoft.com/office/officeart/2005/8/layout/list1"/>
    <dgm:cxn modelId="{5877AC34-4828-4E89-9D58-9F9A4DE2E1BC}" type="presParOf" srcId="{7F066357-27DE-4F8A-8EF1-BDA69001681C}" destId="{BC5402F9-83C9-47B2-9137-4E9D49EE65B1}" srcOrd="1" destOrd="0" presId="urn:microsoft.com/office/officeart/2005/8/layout/list1"/>
    <dgm:cxn modelId="{AFB3EF11-7BDB-466B-A540-DAD6E29A04BD}" type="presParOf" srcId="{421979E1-833A-460E-8289-70F0398D0978}" destId="{4DCD4F97-4318-49F5-A50F-DFC0615831F8}" srcOrd="1" destOrd="0" presId="urn:microsoft.com/office/officeart/2005/8/layout/list1"/>
    <dgm:cxn modelId="{22789397-5874-459D-98D4-7573CC80F5B0}" type="presParOf" srcId="{421979E1-833A-460E-8289-70F0398D0978}" destId="{49780635-9BEF-44D9-9136-039ED3E6BDF6}" srcOrd="2" destOrd="0" presId="urn:microsoft.com/office/officeart/2005/8/layout/list1"/>
    <dgm:cxn modelId="{6BF3CD8E-AA8A-48A8-858A-A7067B7D3A87}" type="presParOf" srcId="{421979E1-833A-460E-8289-70F0398D0978}" destId="{FCCCF6E6-72D3-4204-A6D4-F0222C7DBB37}" srcOrd="3" destOrd="0" presId="urn:microsoft.com/office/officeart/2005/8/layout/list1"/>
    <dgm:cxn modelId="{50F2C3FB-9BD6-4E78-87ED-CE851DF891D4}" type="presParOf" srcId="{421979E1-833A-460E-8289-70F0398D0978}" destId="{744E39BA-B5E7-45F2-9831-D07D9972BA46}" srcOrd="4" destOrd="0" presId="urn:microsoft.com/office/officeart/2005/8/layout/list1"/>
    <dgm:cxn modelId="{176DB669-0DDD-4A5C-8072-FD122F221876}" type="presParOf" srcId="{744E39BA-B5E7-45F2-9831-D07D9972BA46}" destId="{88AF93E7-BD12-48FB-95CE-0EEDC44D52BD}" srcOrd="0" destOrd="0" presId="urn:microsoft.com/office/officeart/2005/8/layout/list1"/>
    <dgm:cxn modelId="{0F0D916C-867F-45D0-8A5F-09C4A57C32D1}" type="presParOf" srcId="{744E39BA-B5E7-45F2-9831-D07D9972BA46}" destId="{67FCE0C0-3930-489A-B50F-F06B449FBD0A}" srcOrd="1" destOrd="0" presId="urn:microsoft.com/office/officeart/2005/8/layout/list1"/>
    <dgm:cxn modelId="{08BCB9E3-C5DB-48F3-922E-1775FD479103}" type="presParOf" srcId="{421979E1-833A-460E-8289-70F0398D0978}" destId="{55C8E1E0-0914-4258-93B5-95DEC4D57791}" srcOrd="5" destOrd="0" presId="urn:microsoft.com/office/officeart/2005/8/layout/list1"/>
    <dgm:cxn modelId="{E71A45B7-E617-41A8-B553-9ACB3931A84E}" type="presParOf" srcId="{421979E1-833A-460E-8289-70F0398D0978}" destId="{6B5FCF02-76F4-4BE0-8477-3DC018AE1A02}" srcOrd="6" destOrd="0" presId="urn:microsoft.com/office/officeart/2005/8/layout/list1"/>
    <dgm:cxn modelId="{606CA447-5CCD-4173-AFDB-49D90B3C06A4}" type="presParOf" srcId="{421979E1-833A-460E-8289-70F0398D0978}" destId="{5CBE1AB8-ADBC-44C0-9119-41B743B43420}" srcOrd="7" destOrd="0" presId="urn:microsoft.com/office/officeart/2005/8/layout/list1"/>
    <dgm:cxn modelId="{3848EC8E-0F3E-4CAC-8A9D-11D4C2539908}" type="presParOf" srcId="{421979E1-833A-460E-8289-70F0398D0978}" destId="{DFAC587A-7A88-49ED-A915-C8D158F1EF6E}" srcOrd="8" destOrd="0" presId="urn:microsoft.com/office/officeart/2005/8/layout/list1"/>
    <dgm:cxn modelId="{68547E23-CE5F-4CF9-9BF9-12F8E125F03C}" type="presParOf" srcId="{DFAC587A-7A88-49ED-A915-C8D158F1EF6E}" destId="{6F8BA86C-E10A-4AAB-B97E-FF1F64A0E99C}" srcOrd="0" destOrd="0" presId="urn:microsoft.com/office/officeart/2005/8/layout/list1"/>
    <dgm:cxn modelId="{C2EA55CE-A267-461A-A576-1ABC5ED80C83}" type="presParOf" srcId="{DFAC587A-7A88-49ED-A915-C8D158F1EF6E}" destId="{4A8FF17F-FE35-425A-991D-9E03329C1F07}" srcOrd="1" destOrd="0" presId="urn:microsoft.com/office/officeart/2005/8/layout/list1"/>
    <dgm:cxn modelId="{46954D91-85E0-4EC4-8E6D-0C0DA58EF5DC}" type="presParOf" srcId="{421979E1-833A-460E-8289-70F0398D0978}" destId="{69FCCFDD-0902-48B7-B1E5-286B998392FB}" srcOrd="9" destOrd="0" presId="urn:microsoft.com/office/officeart/2005/8/layout/list1"/>
    <dgm:cxn modelId="{E0D7928E-74B0-466F-89CD-A79CA4425FB1}" type="presParOf" srcId="{421979E1-833A-460E-8289-70F0398D0978}" destId="{2A788ACA-3AAB-4247-A617-CC2221378AD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CC051-E3B7-48BF-BDC8-FB1D2615B092}">
      <dsp:nvSpPr>
        <dsp:cNvPr id="0" name=""/>
        <dsp:cNvSpPr/>
      </dsp:nvSpPr>
      <dsp:spPr>
        <a:xfrm>
          <a:off x="665763" y="1234194"/>
          <a:ext cx="880451" cy="8804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5BF7A8-CBBB-47D6-8F7D-CA7501AE7B50}">
      <dsp:nvSpPr>
        <dsp:cNvPr id="0" name=""/>
        <dsp:cNvSpPr/>
      </dsp:nvSpPr>
      <dsp:spPr>
        <a:xfrm>
          <a:off x="127709" y="2370251"/>
          <a:ext cx="195655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6- Month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Updates</a:t>
          </a:r>
        </a:p>
      </dsp:txBody>
      <dsp:txXfrm>
        <a:off x="127709" y="2370251"/>
        <a:ext cx="1956559" cy="720000"/>
      </dsp:txXfrm>
    </dsp:sp>
    <dsp:sp modelId="{D63DAE46-1FAB-4DB1-A5DC-3F040F685CC3}">
      <dsp:nvSpPr>
        <dsp:cNvPr id="0" name=""/>
        <dsp:cNvSpPr/>
      </dsp:nvSpPr>
      <dsp:spPr>
        <a:xfrm>
          <a:off x="2964720" y="1234194"/>
          <a:ext cx="880451" cy="8804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C1005-4852-4E40-83E8-ED29AB76AEEF}">
      <dsp:nvSpPr>
        <dsp:cNvPr id="0" name=""/>
        <dsp:cNvSpPr/>
      </dsp:nvSpPr>
      <dsp:spPr>
        <a:xfrm>
          <a:off x="4760568" y="2341127"/>
          <a:ext cx="195655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Strategic Planning Process</a:t>
          </a:r>
        </a:p>
      </dsp:txBody>
      <dsp:txXfrm>
        <a:off x="4760568" y="2341127"/>
        <a:ext cx="1956559" cy="720000"/>
      </dsp:txXfrm>
    </dsp:sp>
    <dsp:sp modelId="{0C2A9083-B012-49FE-BD4B-C9FC3FB0EEB6}">
      <dsp:nvSpPr>
        <dsp:cNvPr id="0" name=""/>
        <dsp:cNvSpPr/>
      </dsp:nvSpPr>
      <dsp:spPr>
        <a:xfrm>
          <a:off x="5263677" y="1234194"/>
          <a:ext cx="880451" cy="8804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1C424-A261-4373-BCEB-F1328AA3A58A}">
      <dsp:nvSpPr>
        <dsp:cNvPr id="0" name=""/>
        <dsp:cNvSpPr/>
      </dsp:nvSpPr>
      <dsp:spPr>
        <a:xfrm>
          <a:off x="2418449" y="2341127"/>
          <a:ext cx="195655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Paid time off (PTO) proposal</a:t>
          </a:r>
        </a:p>
      </dsp:txBody>
      <dsp:txXfrm>
        <a:off x="2418449" y="2341127"/>
        <a:ext cx="1956559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FF8C56-6213-49B9-B6C2-37EDA07C90E9}">
      <dsp:nvSpPr>
        <dsp:cNvPr id="0" name=""/>
        <dsp:cNvSpPr/>
      </dsp:nvSpPr>
      <dsp:spPr>
        <a:xfrm>
          <a:off x="0" y="470772"/>
          <a:ext cx="6666833" cy="2513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437388" rIns="51742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Subgrants selected by early August ($100k total; 5-10 grants)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Innovation Workshops x 3 (problem solving focus)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September 12 Symposium at Landmark Center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Grant term ends December 2024 – we will not “renew”</a:t>
          </a:r>
        </a:p>
      </dsp:txBody>
      <dsp:txXfrm>
        <a:off x="0" y="470772"/>
        <a:ext cx="6666833" cy="2513700"/>
      </dsp:txXfrm>
    </dsp:sp>
    <dsp:sp modelId="{BB33AD01-BB4C-4262-975A-2F2D58046B07}">
      <dsp:nvSpPr>
        <dsp:cNvPr id="0" name=""/>
        <dsp:cNvSpPr/>
      </dsp:nvSpPr>
      <dsp:spPr>
        <a:xfrm>
          <a:off x="333341" y="160812"/>
          <a:ext cx="4666783" cy="61992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Calibri Light" panose="020F0302020204030204"/>
            </a:rPr>
            <a:t>Closing the Gap</a:t>
          </a:r>
          <a:endParaRPr lang="en-US" sz="2100" kern="1200" dirty="0"/>
        </a:p>
      </dsp:txBody>
      <dsp:txXfrm>
        <a:off x="363603" y="191074"/>
        <a:ext cx="4606259" cy="559396"/>
      </dsp:txXfrm>
    </dsp:sp>
    <dsp:sp modelId="{1C3B952F-CFF0-4326-8046-DE32685A5E59}">
      <dsp:nvSpPr>
        <dsp:cNvPr id="0" name=""/>
        <dsp:cNvSpPr/>
      </dsp:nvSpPr>
      <dsp:spPr>
        <a:xfrm>
          <a:off x="0" y="3407832"/>
          <a:ext cx="6666833" cy="1885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437388" rIns="517420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Calibri Light" panose="020F0302020204030204"/>
            </a:rPr>
            <a:t>Creating a "where are the children" data book </a:t>
          </a: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Calibri Light" panose="020F0302020204030204"/>
            </a:rPr>
            <a:t>documenting displaced youth 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Calibri Light" panose="020F0302020204030204"/>
            </a:rPr>
            <a:t>understand why and focus efforts on how to reduce those numbers</a:t>
          </a:r>
          <a:endParaRPr lang="en-US" sz="2100" kern="1200" dirty="0"/>
        </a:p>
      </dsp:txBody>
      <dsp:txXfrm>
        <a:off x="0" y="3407832"/>
        <a:ext cx="6666833" cy="1885275"/>
      </dsp:txXfrm>
    </dsp:sp>
    <dsp:sp modelId="{C5ECC226-34A9-4263-BBB4-B41E5C4FA94A}">
      <dsp:nvSpPr>
        <dsp:cNvPr id="0" name=""/>
        <dsp:cNvSpPr/>
      </dsp:nvSpPr>
      <dsp:spPr>
        <a:xfrm>
          <a:off x="333341" y="3097872"/>
          <a:ext cx="4666783" cy="61992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481415"/>
                <a:satOff val="10166"/>
                <a:lumOff val="270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481415"/>
                <a:satOff val="10166"/>
                <a:lumOff val="270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481415"/>
                <a:satOff val="10166"/>
                <a:lumOff val="270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Calibri Light" panose="020F0302020204030204"/>
            </a:rPr>
            <a:t>EIPC</a:t>
          </a:r>
        </a:p>
      </dsp:txBody>
      <dsp:txXfrm>
        <a:off x="363603" y="3128134"/>
        <a:ext cx="4606259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CBD56-4B76-4762-93E2-E79CE825494F}">
      <dsp:nvSpPr>
        <dsp:cNvPr id="0" name=""/>
        <dsp:cNvSpPr/>
      </dsp:nvSpPr>
      <dsp:spPr>
        <a:xfrm>
          <a:off x="0" y="658203"/>
          <a:ext cx="5648123" cy="468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357" tIns="645668" rIns="438357" bIns="220472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New cohort selected – 28 youth/24 schools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August 3 Orientation at Eagle Creek Park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New grant will support 2 interns for the program</a:t>
          </a:r>
        </a:p>
        <a:p>
          <a:pPr marL="571500" lvl="2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3100" kern="1200" dirty="0"/>
            <a:t>Alumni intern</a:t>
          </a:r>
        </a:p>
        <a:p>
          <a:pPr marL="571500" lvl="2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3100" kern="1200" dirty="0"/>
            <a:t>Intern from Mayor’s office</a:t>
          </a:r>
        </a:p>
      </dsp:txBody>
      <dsp:txXfrm>
        <a:off x="0" y="658203"/>
        <a:ext cx="5648123" cy="4687200"/>
      </dsp:txXfrm>
    </dsp:sp>
    <dsp:sp modelId="{095A8548-E5B2-4D0F-9504-08EB03E17CB5}">
      <dsp:nvSpPr>
        <dsp:cNvPr id="0" name=""/>
        <dsp:cNvSpPr/>
      </dsp:nvSpPr>
      <dsp:spPr>
        <a:xfrm>
          <a:off x="282406" y="200643"/>
          <a:ext cx="4526812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440" tIns="0" rIns="14944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Funding secured for next 2 cohorts (through mid-2026)</a:t>
          </a:r>
        </a:p>
      </dsp:txBody>
      <dsp:txXfrm>
        <a:off x="327078" y="245315"/>
        <a:ext cx="4437468" cy="8257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9BA1A-E670-48AA-8B7D-AAA007055CE2}">
      <dsp:nvSpPr>
        <dsp:cNvPr id="0" name=""/>
        <dsp:cNvSpPr/>
      </dsp:nvSpPr>
      <dsp:spPr>
        <a:xfrm>
          <a:off x="564387" y="372766"/>
          <a:ext cx="1510523" cy="12517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C9ED9-9ECB-4CDC-9525-FC47290A92C3}">
      <dsp:nvSpPr>
        <dsp:cNvPr id="0" name=""/>
        <dsp:cNvSpPr/>
      </dsp:nvSpPr>
      <dsp:spPr>
        <a:xfrm>
          <a:off x="592958" y="1779535"/>
          <a:ext cx="4315781" cy="536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/>
            <a:t>Online Directory of SYPF opportunities</a:t>
          </a:r>
        </a:p>
      </dsp:txBody>
      <dsp:txXfrm>
        <a:off x="592958" y="1779535"/>
        <a:ext cx="4315781" cy="536451"/>
      </dsp:txXfrm>
    </dsp:sp>
    <dsp:sp modelId="{760123FE-A6E7-4CAC-8D63-706C85E4E20E}">
      <dsp:nvSpPr>
        <dsp:cNvPr id="0" name=""/>
        <dsp:cNvSpPr/>
      </dsp:nvSpPr>
      <dsp:spPr>
        <a:xfrm>
          <a:off x="374968" y="2330956"/>
          <a:ext cx="4694620" cy="1590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Via AfterSchool HQ website: </a:t>
          </a:r>
          <a:r>
            <a:rPr lang="en-US" sz="1300" b="1" i="1" kern="1200" dirty="0"/>
            <a:t>indysummeryouthprograms.org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Searchable by type, location, age range, cost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374968" y="2330956"/>
        <a:ext cx="4694620" cy="1590469"/>
      </dsp:txXfrm>
    </dsp:sp>
    <dsp:sp modelId="{A34C9B18-56BE-4AE8-921E-036620E4E5E7}">
      <dsp:nvSpPr>
        <dsp:cNvPr id="0" name=""/>
        <dsp:cNvSpPr/>
      </dsp:nvSpPr>
      <dsp:spPr>
        <a:xfrm>
          <a:off x="5824850" y="372766"/>
          <a:ext cx="1510523" cy="12517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3E56B-CC79-476D-ABAB-0A26866431F4}">
      <dsp:nvSpPr>
        <dsp:cNvPr id="0" name=""/>
        <dsp:cNvSpPr/>
      </dsp:nvSpPr>
      <dsp:spPr>
        <a:xfrm>
          <a:off x="5824850" y="1779535"/>
          <a:ext cx="4315781" cy="536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 dirty="0"/>
            <a:t>Local advertising to families/caregivers of youth – ages 5-16</a:t>
          </a:r>
        </a:p>
      </dsp:txBody>
      <dsp:txXfrm>
        <a:off x="5824850" y="1779535"/>
        <a:ext cx="4315781" cy="536451"/>
      </dsp:txXfrm>
    </dsp:sp>
    <dsp:sp modelId="{B3804FD2-35E6-468F-A177-E31EB7F583C9}">
      <dsp:nvSpPr>
        <dsp:cNvPr id="0" name=""/>
        <dsp:cNvSpPr/>
      </dsp:nvSpPr>
      <dsp:spPr>
        <a:xfrm>
          <a:off x="5824850" y="2388102"/>
          <a:ext cx="4315781" cy="1590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Borshoff Advertising Agency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March 4 – June 11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Focused on zip codes with historical draw for SYPF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Estimated reach: 6.6 million impressions/17,000 clicks reaching 85% of the target audience an average of 80x daily through the “flight”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Media: google search, outdoor ads (billboards/benches), Facebook paid ads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5824850" y="2388102"/>
        <a:ext cx="4315781" cy="15904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9BA1A-E670-48AA-8B7D-AAA007055CE2}">
      <dsp:nvSpPr>
        <dsp:cNvPr id="0" name=""/>
        <dsp:cNvSpPr/>
      </dsp:nvSpPr>
      <dsp:spPr>
        <a:xfrm>
          <a:off x="559800" y="201283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C9ED9-9ECB-4CDC-9525-FC47290A92C3}">
      <dsp:nvSpPr>
        <dsp:cNvPr id="0" name=""/>
        <dsp:cNvSpPr/>
      </dsp:nvSpPr>
      <dsp:spPr>
        <a:xfrm>
          <a:off x="559800" y="188308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Agency Executives monthly meeting with Liz</a:t>
          </a:r>
        </a:p>
      </dsp:txBody>
      <dsp:txXfrm>
        <a:off x="559800" y="1883080"/>
        <a:ext cx="4320000" cy="648000"/>
      </dsp:txXfrm>
    </dsp:sp>
    <dsp:sp modelId="{760123FE-A6E7-4CAC-8D63-706C85E4E20E}">
      <dsp:nvSpPr>
        <dsp:cNvPr id="0" name=""/>
        <dsp:cNvSpPr/>
      </dsp:nvSpPr>
      <dsp:spPr>
        <a:xfrm>
          <a:off x="559800" y="2610056"/>
          <a:ext cx="4320000" cy="1539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Sharing best practices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Learning about resources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Sharing news and opportunities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Giving us feedback</a:t>
          </a:r>
        </a:p>
      </dsp:txBody>
      <dsp:txXfrm>
        <a:off x="559800" y="2610056"/>
        <a:ext cx="4320000" cy="1539998"/>
      </dsp:txXfrm>
    </dsp:sp>
    <dsp:sp modelId="{A34C9B18-56BE-4AE8-921E-036620E4E5E7}">
      <dsp:nvSpPr>
        <dsp:cNvPr id="0" name=""/>
        <dsp:cNvSpPr/>
      </dsp:nvSpPr>
      <dsp:spPr>
        <a:xfrm>
          <a:off x="5635800" y="201283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3E56B-CC79-476D-ABAB-0A26866431F4}">
      <dsp:nvSpPr>
        <dsp:cNvPr id="0" name=""/>
        <dsp:cNvSpPr/>
      </dsp:nvSpPr>
      <dsp:spPr>
        <a:xfrm>
          <a:off x="5635800" y="188308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SYP Check Ins with Fletcher</a:t>
          </a:r>
        </a:p>
      </dsp:txBody>
      <dsp:txXfrm>
        <a:off x="5635800" y="1883080"/>
        <a:ext cx="4320000" cy="648000"/>
      </dsp:txXfrm>
    </dsp:sp>
    <dsp:sp modelId="{B3804FD2-35E6-468F-A177-E31EB7F583C9}">
      <dsp:nvSpPr>
        <dsp:cNvPr id="0" name=""/>
        <dsp:cNvSpPr/>
      </dsp:nvSpPr>
      <dsp:spPr>
        <a:xfrm>
          <a:off x="5635800" y="2610056"/>
          <a:ext cx="4320000" cy="1539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Focused on technical support and logistics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Monthly meetings: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April 10, In person gathering at IAN conference – 35 organizations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May 15 virtual call – 20 organizations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Upcoming check ins: June 20, July 17, August 21</a:t>
          </a:r>
        </a:p>
      </dsp:txBody>
      <dsp:txXfrm>
        <a:off x="5635800" y="2610056"/>
        <a:ext cx="4320000" cy="15399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136AFE-1CCB-4852-AAF3-2FA8CC6D80F7}">
      <dsp:nvSpPr>
        <dsp:cNvPr id="0" name=""/>
        <dsp:cNvSpPr/>
      </dsp:nvSpPr>
      <dsp:spPr>
        <a:xfrm>
          <a:off x="1655847" y="0"/>
          <a:ext cx="1510523" cy="14014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B5B91A-DCF7-4FB4-B3DC-B8567222ACC5}">
      <dsp:nvSpPr>
        <dsp:cNvPr id="0" name=""/>
        <dsp:cNvSpPr/>
      </dsp:nvSpPr>
      <dsp:spPr>
        <a:xfrm>
          <a:off x="253218" y="1597550"/>
          <a:ext cx="4315781" cy="6006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 dirty="0"/>
            <a:t>Youth Working for Indy</a:t>
          </a:r>
        </a:p>
      </dsp:txBody>
      <dsp:txXfrm>
        <a:off x="253218" y="1597550"/>
        <a:ext cx="4315781" cy="600641"/>
      </dsp:txXfrm>
    </dsp:sp>
    <dsp:sp modelId="{987508DC-B963-4FE9-B50C-7846DB7D72E9}">
      <dsp:nvSpPr>
        <dsp:cNvPr id="0" name=""/>
        <dsp:cNvSpPr/>
      </dsp:nvSpPr>
      <dsp:spPr>
        <a:xfrm>
          <a:off x="263145" y="2044494"/>
          <a:ext cx="4315781" cy="2624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Addressing 2 challenges:</a:t>
          </a:r>
        </a:p>
        <a:p>
          <a:pPr marL="342900" lvl="1" indent="-2286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en-US" sz="1600" kern="1200" dirty="0"/>
            <a:t>Shortage of workers to support summer programming</a:t>
          </a:r>
        </a:p>
        <a:p>
          <a:pPr marL="342900" lvl="1" indent="-2286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en-US" sz="1600" kern="1200" dirty="0"/>
            <a:t>Shortage of summer employment opportunities for underserved and/or marginalized youth (16-22) in our community</a:t>
          </a:r>
        </a:p>
        <a:p>
          <a:pPr marL="228600" lvl="0" indent="-22860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tabLst>
              <a:tab pos="404813" algn="l"/>
            </a:tabLst>
          </a:pPr>
          <a:r>
            <a:rPr lang="en-US" sz="1600" kern="1200" dirty="0"/>
            <a:t>MCCOY is funded through SYPF to provide wage support for these youth</a:t>
          </a:r>
        </a:p>
        <a:p>
          <a:pPr marL="342900" lvl="1" indent="-2286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tabLst>
              <a:tab pos="404813" algn="l"/>
            </a:tabLst>
          </a:pPr>
          <a:r>
            <a:rPr lang="en-US" sz="1600" kern="1200" dirty="0"/>
            <a:t>34 SYPF organizations received ~$140,000 funding in 2024</a:t>
          </a:r>
        </a:p>
        <a:p>
          <a:pPr marL="342900" lvl="1" indent="-2286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Supporting ~90-110 youth workers</a:t>
          </a:r>
        </a:p>
      </dsp:txBody>
      <dsp:txXfrm>
        <a:off x="263145" y="2044494"/>
        <a:ext cx="4315781" cy="2624710"/>
      </dsp:txXfrm>
    </dsp:sp>
    <dsp:sp modelId="{E50617A7-841E-4549-BF0E-FC93CA6520CC}">
      <dsp:nvSpPr>
        <dsp:cNvPr id="0" name=""/>
        <dsp:cNvSpPr/>
      </dsp:nvSpPr>
      <dsp:spPr>
        <a:xfrm>
          <a:off x="6726890" y="0"/>
          <a:ext cx="1510523" cy="14014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ADE986-D44F-434B-88B4-B235DA2132A7}">
      <dsp:nvSpPr>
        <dsp:cNvPr id="0" name=""/>
        <dsp:cNvSpPr/>
      </dsp:nvSpPr>
      <dsp:spPr>
        <a:xfrm>
          <a:off x="5324261" y="1597550"/>
          <a:ext cx="4315781" cy="6006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 dirty="0"/>
            <a:t>Youth Program Quality Assessments</a:t>
          </a:r>
        </a:p>
      </dsp:txBody>
      <dsp:txXfrm>
        <a:off x="5324261" y="1597550"/>
        <a:ext cx="4315781" cy="600641"/>
      </dsp:txXfrm>
    </dsp:sp>
    <dsp:sp modelId="{CBD5D32F-CEA3-467C-8959-A4A38D0F65D6}">
      <dsp:nvSpPr>
        <dsp:cNvPr id="0" name=""/>
        <dsp:cNvSpPr/>
      </dsp:nvSpPr>
      <dsp:spPr>
        <a:xfrm>
          <a:off x="5385804" y="2054704"/>
          <a:ext cx="4315781" cy="2624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Voluntary participation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Organizational and program assessments using Weikart tool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6-8 organizations will participate in 2024</a:t>
          </a:r>
        </a:p>
        <a:p>
          <a:pPr marL="457200" lvl="1" indent="-2286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Each assessment takes a week to complete, plus report and debrief</a:t>
          </a:r>
        </a:p>
      </dsp:txBody>
      <dsp:txXfrm>
        <a:off x="5385804" y="2054704"/>
        <a:ext cx="4315781" cy="26247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80635-9BEF-44D9-9136-039ED3E6BDF6}">
      <dsp:nvSpPr>
        <dsp:cNvPr id="0" name=""/>
        <dsp:cNvSpPr/>
      </dsp:nvSpPr>
      <dsp:spPr>
        <a:xfrm>
          <a:off x="0" y="259411"/>
          <a:ext cx="4834381" cy="138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202" tIns="333248" rIns="375202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Continuation of training for staff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Certification?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Mentoring and developing plans post high school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Professional development for staff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Staff retention/mental wellness</a:t>
          </a:r>
        </a:p>
      </dsp:txBody>
      <dsp:txXfrm>
        <a:off x="0" y="259411"/>
        <a:ext cx="4834381" cy="1386000"/>
      </dsp:txXfrm>
    </dsp:sp>
    <dsp:sp modelId="{BC5402F9-83C9-47B2-9137-4E9D49EE65B1}">
      <dsp:nvSpPr>
        <dsp:cNvPr id="0" name=""/>
        <dsp:cNvSpPr/>
      </dsp:nvSpPr>
      <dsp:spPr>
        <a:xfrm>
          <a:off x="241719" y="23251"/>
          <a:ext cx="338406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910" tIns="0" rIns="12791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Top priorities for SYPs as they look ahead</a:t>
          </a:r>
        </a:p>
      </dsp:txBody>
      <dsp:txXfrm>
        <a:off x="264776" y="46308"/>
        <a:ext cx="3337952" cy="426206"/>
      </dsp:txXfrm>
    </dsp:sp>
    <dsp:sp modelId="{6B5FCF02-76F4-4BE0-8477-3DC018AE1A02}">
      <dsp:nvSpPr>
        <dsp:cNvPr id="0" name=""/>
        <dsp:cNvSpPr/>
      </dsp:nvSpPr>
      <dsp:spPr>
        <a:xfrm>
          <a:off x="0" y="1967972"/>
          <a:ext cx="4834381" cy="118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202" tIns="333248" rIns="375202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Training staff (55%)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Training leaders (55%)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Recruiting staff (45%)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Grant writing/fundraising (45%)</a:t>
          </a:r>
        </a:p>
      </dsp:txBody>
      <dsp:txXfrm>
        <a:off x="0" y="1967972"/>
        <a:ext cx="4834381" cy="1184400"/>
      </dsp:txXfrm>
    </dsp:sp>
    <dsp:sp modelId="{67FCE0C0-3930-489A-B50F-F06B449FBD0A}">
      <dsp:nvSpPr>
        <dsp:cNvPr id="0" name=""/>
        <dsp:cNvSpPr/>
      </dsp:nvSpPr>
      <dsp:spPr>
        <a:xfrm>
          <a:off x="241719" y="1731812"/>
          <a:ext cx="338406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910" tIns="0" rIns="12791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Greatest challenges faced by their programs</a:t>
          </a:r>
        </a:p>
      </dsp:txBody>
      <dsp:txXfrm>
        <a:off x="264776" y="1754869"/>
        <a:ext cx="3337952" cy="426206"/>
      </dsp:txXfrm>
    </dsp:sp>
    <dsp:sp modelId="{2A788ACA-3AAB-4247-A617-CC2221378ADE}">
      <dsp:nvSpPr>
        <dsp:cNvPr id="0" name=""/>
        <dsp:cNvSpPr/>
      </dsp:nvSpPr>
      <dsp:spPr>
        <a:xfrm>
          <a:off x="0" y="3474932"/>
          <a:ext cx="4834381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202" tIns="333248" rIns="375202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Social/emotional learning (83%)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Violence response/de-escalation (78%)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Time fillers and attention getters (75%)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Difficult conversations with youth (58%)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Trauma-informed care (58%)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Mental health first aid or emotional CPR (42%)</a:t>
          </a:r>
        </a:p>
      </dsp:txBody>
      <dsp:txXfrm>
        <a:off x="0" y="3474932"/>
        <a:ext cx="4834381" cy="1587600"/>
      </dsp:txXfrm>
    </dsp:sp>
    <dsp:sp modelId="{4A8FF17F-FE35-425A-991D-9E03329C1F07}">
      <dsp:nvSpPr>
        <dsp:cNvPr id="0" name=""/>
        <dsp:cNvSpPr/>
      </dsp:nvSpPr>
      <dsp:spPr>
        <a:xfrm>
          <a:off x="241719" y="3238772"/>
          <a:ext cx="338406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910" tIns="0" rIns="12791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What training opportunities are you interested in for your staff?</a:t>
          </a:r>
        </a:p>
      </dsp:txBody>
      <dsp:txXfrm>
        <a:off x="264776" y="3261829"/>
        <a:ext cx="3337952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A11B5-6035-4CE5-9D2D-F93A951A6A0C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28185-BA94-4A06-B6C1-8907904AE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99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DED53-A999-4057-BA9E-2A634FAB625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455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97E06-562D-B75E-363C-B505DCD09D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B2C5B1-42FF-91E1-EA4E-31109A16B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40FAC-F7CA-4B07-2C99-180097753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A56ED-AA9E-2077-D357-A9DF1C1DA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551BB-DE7B-2255-4338-DCDBBBDAE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6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36B93-A3E8-4340-AB3D-2B9995C3E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78C06-C347-1650-4393-DB878566E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EAA59-EF61-0469-0F57-09C079EE4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2301D-A0B0-14B4-F16D-81782B4BC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2904A-9472-9DA1-E0F1-1D22E0ABA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354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793A5-293F-08AF-9745-61C19B05EA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74D102-3F44-C18F-950C-4BDE94823C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9B140-0C7C-810C-8A98-CAF946506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163AC-F6FB-4A78-6FD7-D332E1B83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F868B-B345-F43D-9F6C-ABE575F5A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131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04794-C189-8585-2F27-C1F0D9F6D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9D24A-BCCF-481B-3E8C-B41572FE7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3D248-BCBE-D3E7-B088-6FA2C325D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660CF-19A6-F956-CAEF-82313BCCB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8B61A-D40C-55DE-76BC-67E0E2AA3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11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0CECE-77A7-A7B5-F2BC-655FFD19C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8D8EC-A82C-8BE6-5D76-B424669C2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E10EF-1972-9885-5452-BE13DF709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31195-04C8-D0F7-9AB4-EFE2F4B4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0E714-F5E2-D44F-9085-9CD0BD674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43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236E1-B31A-6FE2-3E8C-05587FF91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9D086-9690-D689-B8E2-FB9599E174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10C86-6F32-1150-2DED-39554949C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0CCFE5-E94F-E49F-1109-9053FDD9B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1AF1E5-15EA-3A9A-F6CE-AF608CE2B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0D2F3A-A03A-9927-01D0-51877DAC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1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0B699-700A-CC4F-5818-4A87D55E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04A82-1236-9186-5CC6-1A5ED3D90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3704A-0B01-0A00-E046-C53EF03254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C12EFB-58C0-E400-B287-48237128BF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5DFB2-14A5-ADBE-2456-6C612EE4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3D376F-7C5A-7C8B-2294-99A27EA6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F7B561-9819-B30D-BB23-0AC8422B2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CB1348-50D2-FCC5-4FAC-816537763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99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ABD4C-88B2-4C0C-3C33-0CACA209C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9FC3D9-2B27-B2B6-C206-4E77F0C84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1D9444-D2BB-63BA-67B1-1DD0802D3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40074E-1216-4C61-9052-EDCB6399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406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722871-35B6-5677-B07C-D55E1C79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E72591-0AA1-2010-5458-9A4C787BE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137DC-79E0-FA63-40AE-B6D4FD7AF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36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B3C67-E634-2326-0D70-6F4D5AACE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77602-03B6-0E1C-BC2F-48788653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049092-BFE6-A367-7B24-02D661CBF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3999D5-43D6-515E-A84F-9F37466DA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6C25CD-B056-3BC0-92B9-DFAB97436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6782E-FFC8-EFEF-7F6E-BAB1F5476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1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3C0D5-61B1-4AC5-46ED-B564B47C7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A13687-86BA-AF1A-8D6C-8E84B6982B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F2C1ED-A727-E3F4-5D01-559EC49E0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E2389A-526A-6C0B-4501-22C100A1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B6448-BFE2-E3A5-3D3B-6A6EA267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54E30-E380-3815-DB6B-8EA669F83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44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35C8F9-0ECC-4664-FADE-33255CC09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412C9-D777-61F3-12B8-598D30171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7C647-46D6-45E9-0524-9C3AE46367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DF29C-103C-4D3D-AAD2-F79B7233A171}" type="datetimeFigureOut">
              <a:rPr lang="en-US" smtClean="0"/>
              <a:t>6/25/2024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BF00A-EEA4-0F35-6AC1-008036F4B8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2BE05-260F-7F18-EC2C-B1F9EE86EB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2737B-676F-43CA-8539-E2CCF03FAD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21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and-playing-sweet-nice-kids-387379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pdate-upgrade-renew-improve-1672346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pdate-upgrade-renew-improve-1672346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ay_camp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491256D-1707-BF5F-E21A-265B6D579A3D}"/>
              </a:ext>
            </a:extLst>
          </p:cNvPr>
          <p:cNvSpPr txBox="1"/>
          <p:nvPr/>
        </p:nvSpPr>
        <p:spPr>
          <a:xfrm>
            <a:off x="321548" y="974690"/>
            <a:ext cx="11635990" cy="5697415"/>
          </a:xfrm>
          <a:prstGeom prst="rect">
            <a:avLst/>
          </a:prstGeom>
          <a:noFill/>
        </p:spPr>
        <p:txBody>
          <a:bodyPr wrap="none" rtlCol="0">
            <a:prstTxWarp prst="textDeflate">
              <a:avLst/>
            </a:prstTxWarp>
            <a:spAutoFit/>
          </a:bodyPr>
          <a:lstStyle/>
          <a:p>
            <a:r>
              <a:rPr lang="en-US" dirty="0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837473B0-CC2E-450A-ABE3-18F120FF3D39}">
                        <a1611:picAttrSrcUrl xmlns:a1611="http://schemas.microsoft.com/office/drawing/2016/11/main" r:id="rId3"/>
                      </a:ext>
                    </a:extLst>
                  </a:blip>
                  <a:srcRect/>
                  <a:stretch>
                    <a:fillRect/>
                  </a:stretch>
                </a:blipFill>
              </a:rPr>
              <a:t>-----------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50E71E1-AAA6-8080-27B7-7B458FFE4226}"/>
              </a:ext>
            </a:extLst>
          </p:cNvPr>
          <p:cNvSpPr txBox="1">
            <a:spLocks/>
          </p:cNvSpPr>
          <p:nvPr/>
        </p:nvSpPr>
        <p:spPr>
          <a:xfrm>
            <a:off x="2688653" y="5962754"/>
            <a:ext cx="6901779" cy="895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/>
              <a:t>Updates from Liz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D519A08-FD92-6E4E-5AB9-5A3F1350375B}"/>
              </a:ext>
            </a:extLst>
          </p:cNvPr>
          <p:cNvSpPr txBox="1">
            <a:spLocks/>
          </p:cNvSpPr>
          <p:nvPr/>
        </p:nvSpPr>
        <p:spPr>
          <a:xfrm>
            <a:off x="5995332" y="622115"/>
            <a:ext cx="4273899" cy="96097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Board of Directors Meeting</a:t>
            </a:r>
          </a:p>
          <a:p>
            <a:pPr marL="0" indent="0">
              <a:buNone/>
            </a:pPr>
            <a:r>
              <a:rPr lang="en-US" b="1" dirty="0"/>
              <a:t>June 26, 2024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07A34F7-5E29-D2AE-E068-AE5E034EC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2452" y="359392"/>
            <a:ext cx="2366168" cy="118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476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B49B0-6402-DC49-8982-CEE78880E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Raising Awareness 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B35B7568-C947-3B25-B386-0A5FAD7E4B7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C6A225B2-2CC0-D29A-5543-113572293B15}"/>
              </a:ext>
            </a:extLst>
          </p:cNvPr>
          <p:cNvSpPr/>
          <p:nvPr/>
        </p:nvSpPr>
        <p:spPr>
          <a:xfrm>
            <a:off x="9705976" y="365125"/>
            <a:ext cx="1914970" cy="1882775"/>
          </a:xfrm>
          <a:prstGeom prst="ellipse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Connect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ADCC22-3C9F-F136-27E8-ECCC006AC2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662" y="4193930"/>
            <a:ext cx="3918512" cy="219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327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BD4744-79A3-23E1-4F31-852D64486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56" y="782339"/>
            <a:ext cx="7364554" cy="33324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7681C5-1159-EE31-9B38-CB78FC379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798" y="3074676"/>
            <a:ext cx="7405472" cy="333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09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B49B0-6402-DC49-8982-CEE78880E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Community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B35B7568-C947-3B25-B386-0A5FAD7E4B7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C6A225B2-2CC0-D29A-5543-113572293B15}"/>
              </a:ext>
            </a:extLst>
          </p:cNvPr>
          <p:cNvSpPr/>
          <p:nvPr/>
        </p:nvSpPr>
        <p:spPr>
          <a:xfrm>
            <a:off x="9705976" y="365125"/>
            <a:ext cx="1914970" cy="1882775"/>
          </a:xfrm>
          <a:prstGeom prst="ellipse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Connect</a:t>
            </a:r>
          </a:p>
        </p:txBody>
      </p:sp>
    </p:spTree>
    <p:extLst>
      <p:ext uri="{BB962C8B-B14F-4D97-AF65-F5344CB8AC3E}">
        <p14:creationId xmlns:p14="http://schemas.microsoft.com/office/powerpoint/2010/main" val="520161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9A516-5C1D-0C6C-DF55-D90885225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564682"/>
            <a:ext cx="9032406" cy="1325563"/>
          </a:xfrm>
        </p:spPr>
        <p:txBody>
          <a:bodyPr>
            <a:normAutofit/>
          </a:bodyPr>
          <a:lstStyle/>
          <a:p>
            <a:r>
              <a:rPr lang="en-US" sz="3600" dirty="0"/>
              <a:t>Frequent, formal and informal communication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2C85987-2000-BA74-DBC3-945F9DAFD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We have sent SIX newsletters to SYP grantees so far since the grant announcement. See below for open and click rates: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 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0F5C5F-D81B-2FC5-1B73-534E9049B258}"/>
              </a:ext>
            </a:extLst>
          </p:cNvPr>
          <p:cNvSpPr txBox="1"/>
          <p:nvPr/>
        </p:nvSpPr>
        <p:spPr>
          <a:xfrm>
            <a:off x="1155031" y="1690688"/>
            <a:ext cx="6760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42424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 </a:t>
            </a:r>
          </a:p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621BF62-F4C3-E696-4323-AEC118E3771A}"/>
              </a:ext>
            </a:extLst>
          </p:cNvPr>
          <p:cNvSpPr/>
          <p:nvPr/>
        </p:nvSpPr>
        <p:spPr>
          <a:xfrm>
            <a:off x="10063612" y="432202"/>
            <a:ext cx="1755663" cy="17201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Inform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A235FCE-8004-12AC-2237-91A33B4BB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75" y="1798170"/>
            <a:ext cx="6638926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"/>
              </a:rPr>
              <a:t>SYP Connections &amp; Updates Newsletter</a:t>
            </a:r>
          </a:p>
          <a:p>
            <a:pPr marL="742950" lvl="1" indent="-285750">
              <a:spcBef>
                <a:spcPts val="0"/>
              </a:spcBef>
            </a:pPr>
            <a:r>
              <a:rPr lang="en-US" sz="1800" dirty="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Consolidated communications (vs. scattered emails from various people in past years)</a:t>
            </a:r>
          </a:p>
          <a:p>
            <a:pPr marL="742950" lvl="1" indent="-285750">
              <a:spcBef>
                <a:spcPts val="0"/>
              </a:spcBef>
            </a:pPr>
            <a:r>
              <a:rPr lang="en-US" sz="1800" dirty="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Distributed 2x/month</a:t>
            </a:r>
          </a:p>
          <a:p>
            <a:pPr marL="742950" lvl="1" indent="-285750">
              <a:spcBef>
                <a:spcPts val="0"/>
              </a:spcBef>
            </a:pPr>
            <a:r>
              <a:rPr lang="en-US" sz="1800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232 SYP organizations ar</a:t>
            </a:r>
            <a:r>
              <a:rPr lang="en-US" sz="1800" dirty="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e receiving the newsletter</a:t>
            </a:r>
          </a:p>
          <a:p>
            <a:pPr marL="1200150" lvl="2" indent="-285750">
              <a:spcBef>
                <a:spcPts val="0"/>
              </a:spcBef>
            </a:pPr>
            <a:r>
              <a:rPr lang="en-US" sz="1400" dirty="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Program Director and others as identified </a:t>
            </a:r>
          </a:p>
          <a:p>
            <a:pPr marL="1200150" lvl="2" indent="-285750"/>
            <a:r>
              <a:rPr lang="en-US" sz="1400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Can we add camp director name and email address to the SYPF application (currently the grant writer who may not be involved in programming)</a:t>
            </a:r>
          </a:p>
          <a:p>
            <a:pPr marL="742950" lvl="1" indent="-285750"/>
            <a:r>
              <a:rPr lang="en-US" sz="1800" dirty="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Open rates are between 55-70% with a click through rate of 15-100% (depending on the content)</a:t>
            </a:r>
          </a:p>
          <a:p>
            <a:pPr marL="742950" lvl="1" indent="-285750"/>
            <a:endParaRPr lang="en-US" sz="1800" dirty="0">
              <a:solidFill>
                <a:srgbClr val="242424"/>
              </a:solidFill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Creating personal relationships </a:t>
            </a:r>
            <a:r>
              <a:rPr lang="en-US" sz="1800" dirty="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through check ins and agency executive calls for individual support as well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i="1" dirty="0"/>
              <a:t>If you’d like to be added to the distribution, please let me know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FC6CE1-04F2-40E1-DEEF-337867A24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493" y="2614019"/>
            <a:ext cx="3638828" cy="387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19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15C33-3CE0-3250-8E73-1182B497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Strengthening Programs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5015F77-405F-A4F1-5307-16723D2258BA}"/>
              </a:ext>
            </a:extLst>
          </p:cNvPr>
          <p:cNvSpPr/>
          <p:nvPr/>
        </p:nvSpPr>
        <p:spPr>
          <a:xfrm>
            <a:off x="10110055" y="298450"/>
            <a:ext cx="1755663" cy="17201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Develop Capacity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4ECFE4B5-FF1D-ECD0-9AB6-ABED0ACCF65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2000" y="1578785"/>
          <a:ext cx="9893262" cy="4914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4421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tanding in front of a group of people&#10;&#10;Description automatically generated">
            <a:extLst>
              <a:ext uri="{FF2B5EF4-FFF2-40B4-BE49-F238E27FC236}">
                <a16:creationId xmlns:a16="http://schemas.microsoft.com/office/drawing/2014/main" id="{BED0D84C-BA2A-570B-1A79-AD858E4B9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712" y="3263123"/>
            <a:ext cx="2352339" cy="3124200"/>
          </a:xfrm>
          <a:prstGeom prst="rect">
            <a:avLst/>
          </a:prstGeom>
        </p:spPr>
      </p:pic>
      <p:pic>
        <p:nvPicPr>
          <p:cNvPr id="6" name="Picture 5" descr="A group of people in a classroom">
            <a:extLst>
              <a:ext uri="{FF2B5EF4-FFF2-40B4-BE49-F238E27FC236}">
                <a16:creationId xmlns:a16="http://schemas.microsoft.com/office/drawing/2014/main" id="{2846DFDF-4E59-1739-7692-FAC4CF67E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708" y="1323276"/>
            <a:ext cx="4010474" cy="3019651"/>
          </a:xfrm>
          <a:prstGeom prst="rect">
            <a:avLst/>
          </a:prstGeom>
        </p:spPr>
      </p:pic>
      <p:pic>
        <p:nvPicPr>
          <p:cNvPr id="11" name="Picture 10" descr="A group of people sitting at long tables&#10;&#10;Description automatically generated">
            <a:extLst>
              <a:ext uri="{FF2B5EF4-FFF2-40B4-BE49-F238E27FC236}">
                <a16:creationId xmlns:a16="http://schemas.microsoft.com/office/drawing/2014/main" id="{7EE4540A-0FF3-E2E9-8345-3362A9FF1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990" y="3580926"/>
            <a:ext cx="4048125" cy="304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315C33-3CE0-3250-8E73-1182B497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capacity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5015F77-405F-A4F1-5307-16723D2258BA}"/>
              </a:ext>
            </a:extLst>
          </p:cNvPr>
          <p:cNvSpPr/>
          <p:nvPr/>
        </p:nvSpPr>
        <p:spPr>
          <a:xfrm>
            <a:off x="10115362" y="229074"/>
            <a:ext cx="1755663" cy="17201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Develop Capacity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777C9-4F36-522D-9C36-0CB4EF075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737" y="1769285"/>
            <a:ext cx="4381949" cy="4351338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1800" b="1" i="1" dirty="0"/>
              <a:t>Rookie Boot Camps</a:t>
            </a:r>
          </a:p>
          <a:p>
            <a:pPr lvl="1"/>
            <a:r>
              <a:rPr lang="en-US" sz="1600" dirty="0"/>
              <a:t>Full day in person workshops held at John Bonner Center, May 30, June 4, June 6 </a:t>
            </a:r>
          </a:p>
          <a:p>
            <a:pPr lvl="2"/>
            <a:r>
              <a:rPr lang="en-US" sz="1400" dirty="0"/>
              <a:t>and June 11 (virtual)</a:t>
            </a:r>
          </a:p>
          <a:p>
            <a:pPr lvl="1"/>
            <a:r>
              <a:rPr lang="en-US" sz="1600" dirty="0"/>
              <a:t>Returned to in person format based on feedback from 2023 participants</a:t>
            </a:r>
          </a:p>
          <a:p>
            <a:pPr lvl="1"/>
            <a:r>
              <a:rPr lang="en-US" sz="1600" dirty="0"/>
              <a:t>162 participants across 3 in person sessions, plus 45 registered for the virtual session (June 11)</a:t>
            </a:r>
          </a:p>
          <a:p>
            <a:pPr lvl="2"/>
            <a:r>
              <a:rPr lang="en-US" sz="1400" dirty="0"/>
              <a:t>Mandatory for all YW for Indy recipients</a:t>
            </a:r>
          </a:p>
          <a:p>
            <a:pPr lvl="2"/>
            <a:r>
              <a:rPr lang="en-US" sz="1400" dirty="0"/>
              <a:t>Plus, any other first-time employees</a:t>
            </a:r>
          </a:p>
          <a:p>
            <a:r>
              <a:rPr lang="en-US" sz="1800" b="1" i="1" dirty="0"/>
              <a:t>CPR Training </a:t>
            </a:r>
            <a:endParaRPr lang="en-US" sz="1800" b="1" i="1" dirty="0">
              <a:ea typeface="Calibri"/>
              <a:cs typeface="Calibri"/>
            </a:endParaRPr>
          </a:p>
          <a:p>
            <a:r>
              <a:rPr lang="en-US" sz="1800" b="1" i="1" dirty="0"/>
              <a:t>Access to full menu of MCCOY trainings</a:t>
            </a:r>
            <a:r>
              <a:rPr lang="en-US" sz="1800" i="1" dirty="0"/>
              <a:t> </a:t>
            </a:r>
            <a:r>
              <a:rPr lang="en-US" sz="1800" dirty="0"/>
              <a:t>at no cost for SYPF orgs, including</a:t>
            </a:r>
          </a:p>
          <a:p>
            <a:pPr lvl="1"/>
            <a:r>
              <a:rPr lang="en-US" sz="1600" dirty="0"/>
              <a:t>DEIB</a:t>
            </a:r>
          </a:p>
          <a:p>
            <a:pPr lvl="1"/>
            <a:r>
              <a:rPr lang="en-US" sz="1600" dirty="0"/>
              <a:t>Trauma-informed care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91342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85F51-1FCA-021C-823A-6A78C5647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Celebrating Youth!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8FE5C-8505-98AD-FA4B-EF4E0ACBF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Summer Learning Day</a:t>
            </a:r>
          </a:p>
          <a:p>
            <a:pPr lvl="1"/>
            <a:r>
              <a:rPr lang="en-US" dirty="0"/>
              <a:t>Free field trip opportunity for SYP camps</a:t>
            </a:r>
          </a:p>
          <a:p>
            <a:pPr lvl="1"/>
            <a:r>
              <a:rPr lang="en-US" dirty="0"/>
              <a:t>440 SYP campers and their adult chaperones (~80)</a:t>
            </a:r>
          </a:p>
          <a:p>
            <a:pPr lvl="1"/>
            <a:r>
              <a:rPr lang="en-US" dirty="0"/>
              <a:t>Wednesday, June 26 @ The Children’s Museum</a:t>
            </a:r>
          </a:p>
          <a:p>
            <a:pPr lvl="2"/>
            <a:r>
              <a:rPr lang="en-US" dirty="0"/>
              <a:t>Butler Men’s basketball team! (NIL All Good Dawgs)</a:t>
            </a:r>
          </a:p>
          <a:p>
            <a:r>
              <a:rPr lang="en-US" dirty="0"/>
              <a:t>Excellence in Summer Service Education Awards (ESSEA)</a:t>
            </a:r>
          </a:p>
          <a:p>
            <a:pPr lvl="1"/>
            <a:r>
              <a:rPr lang="en-US" dirty="0"/>
              <a:t>Nomination/Application process to recognize outstanding summer youth workers</a:t>
            </a:r>
          </a:p>
          <a:p>
            <a:pPr lvl="1"/>
            <a:r>
              <a:rPr lang="en-US" dirty="0"/>
              <a:t>25 awardees and all nominees will be recognized this year</a:t>
            </a:r>
          </a:p>
          <a:p>
            <a:pPr lvl="1"/>
            <a:r>
              <a:rPr lang="en-US" dirty="0"/>
              <a:t>Celebration will be August 15 at the Dolphin Gallery at the Indianapolis Zoo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82A9E9C-BA1A-0656-B852-8BF558968E1B}"/>
              </a:ext>
            </a:extLst>
          </p:cNvPr>
          <p:cNvSpPr/>
          <p:nvPr/>
        </p:nvSpPr>
        <p:spPr>
          <a:xfrm>
            <a:off x="10120314" y="365125"/>
            <a:ext cx="1755663" cy="1720151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Celebrate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11F12F-6261-55C4-3406-ABFE29548200}"/>
              </a:ext>
            </a:extLst>
          </p:cNvPr>
          <p:cNvSpPr txBox="1">
            <a:spLocks/>
          </p:cNvSpPr>
          <p:nvPr/>
        </p:nvSpPr>
        <p:spPr>
          <a:xfrm>
            <a:off x="6096001" y="1690688"/>
            <a:ext cx="4685412" cy="487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79761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4739-C52A-FDB7-398D-8FABED40C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Do They Need?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94F20AA7-AB95-66F1-199A-F506CC39ECB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07091"/>
          <a:ext cx="4834381" cy="5085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AEC59910-231B-BE01-23DA-F3F0F840A808}"/>
              </a:ext>
            </a:extLst>
          </p:cNvPr>
          <p:cNvSpPr/>
          <p:nvPr/>
        </p:nvSpPr>
        <p:spPr>
          <a:xfrm>
            <a:off x="10238487" y="365125"/>
            <a:ext cx="1755663" cy="17201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Listen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B672C1-6E92-1E70-02FD-06FA4EA9DFBF}"/>
              </a:ext>
            </a:extLst>
          </p:cNvPr>
          <p:cNvGrpSpPr/>
          <p:nvPr/>
        </p:nvGrpSpPr>
        <p:grpSpPr>
          <a:xfrm>
            <a:off x="6096000" y="2380476"/>
            <a:ext cx="4834381" cy="1830670"/>
            <a:chOff x="0" y="350041"/>
            <a:chExt cx="4834381" cy="160097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6473272-EF82-0BC0-B978-CB31C26CEB2A}"/>
                </a:ext>
              </a:extLst>
            </p:cNvPr>
            <p:cNvSpPr/>
            <p:nvPr/>
          </p:nvSpPr>
          <p:spPr>
            <a:xfrm>
              <a:off x="0" y="350041"/>
              <a:ext cx="4834381" cy="14490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7C5B52-1C81-E9AE-1AB4-6CE63F5FB2BB}"/>
                </a:ext>
              </a:extLst>
            </p:cNvPr>
            <p:cNvSpPr txBox="1"/>
            <p:nvPr/>
          </p:nvSpPr>
          <p:spPr>
            <a:xfrm>
              <a:off x="0" y="350041"/>
              <a:ext cx="4834381" cy="16009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5202" tIns="416560" rIns="375202" bIns="71120" numCol="1" spcCol="1270" anchor="t" anchorCtr="0">
              <a:no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Leadership styles (Compass points) (92%)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Continuing education/professional development – scholarships to support it (83%)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How to find community resources for families/youth in their programs (67%)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Difficult conversations with youth (58%)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277D2EA-1BE0-32A6-1CD9-5582319FA3F7}"/>
              </a:ext>
            </a:extLst>
          </p:cNvPr>
          <p:cNvGrpSpPr/>
          <p:nvPr/>
        </p:nvGrpSpPr>
        <p:grpSpPr>
          <a:xfrm>
            <a:off x="6337719" y="2085276"/>
            <a:ext cx="3625785" cy="590400"/>
            <a:chOff x="241719" y="54841"/>
            <a:chExt cx="3625785" cy="59040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A93E2F9-77DE-6061-B98E-2B889FC7956A}"/>
                </a:ext>
              </a:extLst>
            </p:cNvPr>
            <p:cNvSpPr/>
            <p:nvPr/>
          </p:nvSpPr>
          <p:spPr>
            <a:xfrm>
              <a:off x="241719" y="54841"/>
              <a:ext cx="3384066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0" name="Rectangle: Rounded Corners 6">
              <a:extLst>
                <a:ext uri="{FF2B5EF4-FFF2-40B4-BE49-F238E27FC236}">
                  <a16:creationId xmlns:a16="http://schemas.microsoft.com/office/drawing/2014/main" id="{AC587FBA-5D2A-5365-BE80-D858841ED98F}"/>
                </a:ext>
              </a:extLst>
            </p:cNvPr>
            <p:cNvSpPr txBox="1"/>
            <p:nvPr/>
          </p:nvSpPr>
          <p:spPr>
            <a:xfrm>
              <a:off x="270540" y="83662"/>
              <a:ext cx="3596964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910" tIns="0" rIns="127910" bIns="0" numCol="1" spcCol="1270" anchor="ctr" anchorCtr="0">
              <a:noAutofit/>
            </a:bodyPr>
            <a:lstStyle/>
            <a:p>
              <a:r>
                <a:rPr lang="en-US" sz="1200" b="1" dirty="0"/>
                <a:t>What training opportunities are you interested in for yourself or other leaders on your staff?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23AAF57-9F10-C311-42D7-0BEB16894CF0}"/>
              </a:ext>
            </a:extLst>
          </p:cNvPr>
          <p:cNvGrpSpPr/>
          <p:nvPr/>
        </p:nvGrpSpPr>
        <p:grpSpPr>
          <a:xfrm>
            <a:off x="6096000" y="4477525"/>
            <a:ext cx="4834381" cy="1830670"/>
            <a:chOff x="0" y="350041"/>
            <a:chExt cx="4834381" cy="160097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150682-7D75-325A-A976-78E41A9AA8E1}"/>
                </a:ext>
              </a:extLst>
            </p:cNvPr>
            <p:cNvSpPr/>
            <p:nvPr/>
          </p:nvSpPr>
          <p:spPr>
            <a:xfrm>
              <a:off x="0" y="350041"/>
              <a:ext cx="4834381" cy="14490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F51C9C-8FB2-C446-A36D-70B53CD57D5C}"/>
                </a:ext>
              </a:extLst>
            </p:cNvPr>
            <p:cNvSpPr txBox="1"/>
            <p:nvPr/>
          </p:nvSpPr>
          <p:spPr>
            <a:xfrm>
              <a:off x="0" y="350041"/>
              <a:ext cx="4834381" cy="16009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5202" tIns="416560" rIns="375202" bIns="71120" numCol="1" spcCol="1270" anchor="t" anchorCtr="0">
              <a:no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Any training!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Resources/training for parents on safe and fun summer activities for their children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Identifying no cost/low-cost field trips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“Anything that makes us better”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8256813-0704-6490-7447-A20C842D8274}"/>
              </a:ext>
            </a:extLst>
          </p:cNvPr>
          <p:cNvGrpSpPr/>
          <p:nvPr/>
        </p:nvGrpSpPr>
        <p:grpSpPr>
          <a:xfrm>
            <a:off x="6337719" y="4182325"/>
            <a:ext cx="3384066" cy="590400"/>
            <a:chOff x="241719" y="54841"/>
            <a:chExt cx="3384066" cy="5904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9769FDB-52D1-32EA-AF22-82504B2600D2}"/>
                </a:ext>
              </a:extLst>
            </p:cNvPr>
            <p:cNvSpPr/>
            <p:nvPr/>
          </p:nvSpPr>
          <p:spPr>
            <a:xfrm>
              <a:off x="241719" y="54841"/>
              <a:ext cx="3384066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Rectangle: Rounded Corners 6">
              <a:extLst>
                <a:ext uri="{FF2B5EF4-FFF2-40B4-BE49-F238E27FC236}">
                  <a16:creationId xmlns:a16="http://schemas.microsoft.com/office/drawing/2014/main" id="{D24EAC40-DB1D-E998-53CD-C4BACABFFD00}"/>
                </a:ext>
              </a:extLst>
            </p:cNvPr>
            <p:cNvSpPr txBox="1"/>
            <p:nvPr/>
          </p:nvSpPr>
          <p:spPr>
            <a:xfrm>
              <a:off x="270540" y="83662"/>
              <a:ext cx="3326424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910" tIns="0" rIns="127910" bIns="0" numCol="1" spcCol="1270" anchor="ctr" anchorCtr="0">
              <a:noAutofit/>
            </a:bodyPr>
            <a:lstStyle/>
            <a:p>
              <a:r>
                <a:rPr lang="en-US" sz="1200" b="1" dirty="0"/>
                <a:t>What other ways can we support the success of your SYP? (write in)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636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C1BEB5-FC4D-FF73-4975-880EC544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>
                <a:ea typeface="Calibri Light"/>
                <a:cs typeface="Calibri Light"/>
              </a:rPr>
              <a:t>Capacity Development</a:t>
            </a:r>
            <a:endParaRPr lang="en-US" sz="5400"/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58162-FDE3-99AF-F5AB-BB12378F7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SYP </a:t>
            </a:r>
          </a:p>
          <a:p>
            <a:r>
              <a:rPr lang="en-US" dirty="0">
                <a:ea typeface="Calibri"/>
                <a:cs typeface="Calibri"/>
              </a:rPr>
              <a:t>Emerging Leaders of Color -- Youth Worker Well-Being Project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 dirty="0">
                <a:ea typeface="Calibri"/>
                <a:cs typeface="Calibri"/>
              </a:rPr>
              <a:t>Serving as 1 of 4 instructors (fee for service contract basis)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 dirty="0">
                <a:ea typeface="Calibri"/>
                <a:cs typeface="Calibri"/>
              </a:rPr>
              <a:t>4 cohorts over next 24 months</a:t>
            </a:r>
          </a:p>
          <a:p>
            <a:r>
              <a:rPr lang="en-US" dirty="0">
                <a:ea typeface="Calibri"/>
                <a:cs typeface="Calibri"/>
              </a:rPr>
              <a:t>T.R.A.P. pilot program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 dirty="0">
                <a:ea typeface="Calibri"/>
                <a:cs typeface="Calibri"/>
              </a:rPr>
              <a:t>Collaboration with Glick Philanthropies/Glick Properties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 dirty="0">
                <a:ea typeface="Calibri"/>
                <a:cs typeface="Calibri"/>
              </a:rPr>
              <a:t>Developing curriculum, piloting program, developing train-the-trainer program, creating evaluation tools and protocols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 dirty="0">
                <a:ea typeface="Calibri"/>
                <a:cs typeface="Calibri"/>
              </a:rPr>
              <a:t>MOU is being developed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sz="2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0689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ACA2EA0-FFD3-42EC-9406-B595015ED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288BCE-665C-472A-8C43-664BCFA31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8762" y="1247775"/>
            <a:ext cx="9144000" cy="3007447"/>
          </a:xfrm>
          <a:prstGeom prst="rect">
            <a:avLst/>
          </a:prstGeom>
          <a:solidFill>
            <a:schemeClr val="bg1"/>
          </a:solidFill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1ABA12-18AB-4010-9154-3628AC30B6BF}"/>
              </a:ext>
            </a:extLst>
          </p:cNvPr>
          <p:cNvSpPr>
            <a:spLocks noGrp="1"/>
          </p:cNvSpPr>
          <p:nvPr/>
        </p:nvSpPr>
        <p:spPr>
          <a:xfrm>
            <a:off x="1804988" y="1442172"/>
            <a:ext cx="8582025" cy="2177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600" b="1" kern="1200" dirty="0">
                <a:latin typeface="+mj-lt"/>
                <a:ea typeface="+mj-ea"/>
                <a:cs typeface="+mj-cs"/>
              </a:rPr>
              <a:t>Time off – current vs. Proposed</a:t>
            </a:r>
            <a:br>
              <a:rPr lang="en-US" sz="4600" b="1" kern="1200" dirty="0"/>
            </a:br>
            <a:br>
              <a:rPr lang="en-US" sz="4600" b="1" kern="1200" dirty="0"/>
            </a:br>
            <a:r>
              <a:rPr lang="en-US" sz="4000" b="1" i="1" kern="1200" dirty="0">
                <a:latin typeface="+mj-lt"/>
                <a:ea typeface="+mj-ea"/>
                <a:cs typeface="+mj-cs"/>
              </a:rPr>
              <a:t>revisiting from our April discussion</a:t>
            </a:r>
            <a:endParaRPr lang="en-US" sz="4000" b="1" i="1" kern="1200">
              <a:latin typeface="+mj-lt"/>
              <a:ea typeface="Calibri Light"/>
              <a:cs typeface="Calibri Light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6C57131-53A7-4C1A-BEA8-25F06A06A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7872" y="3912322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75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70AEAF-4A68-446A-239E-AB13BA330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8" y="640823"/>
            <a:ext cx="3447372" cy="5583148"/>
          </a:xfrm>
        </p:spPr>
        <p:txBody>
          <a:bodyPr anchor="ctr">
            <a:normAutofit/>
          </a:bodyPr>
          <a:lstStyle/>
          <a:p>
            <a:r>
              <a:rPr lang="en-US" sz="5400" dirty="0"/>
              <a:t>Items to address..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8B91D0C1-A1DE-C59D-1CEC-5E46CF2971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39418"/>
              </p:ext>
            </p:extLst>
          </p:nvPr>
        </p:nvGraphicFramePr>
        <p:xfrm>
          <a:off x="4868585" y="1087870"/>
          <a:ext cx="680989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6159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4FFBEE45-F140-49D5-85EA-C78C24340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170C0-9105-D32E-7BBA-37DB1E9E4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7061" y="990374"/>
            <a:ext cx="5158427" cy="5418434"/>
          </a:xfrm>
        </p:spPr>
        <p:txBody>
          <a:bodyPr vert="horz" lIns="91440" tIns="45720" rIns="91440" bIns="45720" rtlCol="0">
            <a:normAutofit/>
          </a:bodyPr>
          <a:lstStyle/>
          <a:p>
            <a:pPr marL="140335" lvl="1" indent="0" defTabSz="831190">
              <a:spcAft>
                <a:spcPts val="606"/>
              </a:spcAft>
              <a:buNone/>
            </a:pPr>
            <a:r>
              <a:rPr lang="en-US" sz="1800" b="1" kern="1200">
                <a:latin typeface="+mn-lt"/>
                <a:ea typeface="+mn-ea"/>
                <a:cs typeface="+mn-cs"/>
              </a:rPr>
              <a:t>Current</a:t>
            </a:r>
            <a:endParaRPr lang="en-US" sz="1800">
              <a:ea typeface="Calibri"/>
              <a:cs typeface="Calibri"/>
            </a:endParaRPr>
          </a:p>
          <a:p>
            <a:pPr marL="342900" lvl="1" indent="-202565" defTabSz="831190">
              <a:spcAft>
                <a:spcPts val="606"/>
              </a:spcAft>
            </a:pPr>
            <a:r>
              <a:rPr lang="en-US" sz="1800" b="1" kern="1200">
                <a:latin typeface="+mn-lt"/>
                <a:ea typeface="+mn-ea"/>
                <a:cs typeface="+mn-cs"/>
              </a:rPr>
              <a:t>15 Vacation days/year</a:t>
            </a:r>
            <a:r>
              <a:rPr lang="en-US" sz="1800" kern="1200">
                <a:latin typeface="+mn-lt"/>
                <a:ea typeface="+mn-ea"/>
                <a:cs typeface="+mn-cs"/>
              </a:rPr>
              <a:t> – 5 days carry over to 1Q (unused accrued in that year are paid out at </a:t>
            </a:r>
            <a:r>
              <a:rPr lang="en-US" sz="1800"/>
              <a:t>separation</a:t>
            </a:r>
            <a:r>
              <a:rPr lang="en-US" sz="1800" kern="1200">
                <a:latin typeface="+mn-lt"/>
                <a:ea typeface="+mn-ea"/>
                <a:cs typeface="+mn-cs"/>
              </a:rPr>
              <a:t>); accrue 1.25/month</a:t>
            </a:r>
            <a:endParaRPr lang="en-US" sz="1800" kern="1200">
              <a:latin typeface="+mn-lt"/>
              <a:ea typeface="Calibri"/>
              <a:cs typeface="Calibri"/>
            </a:endParaRPr>
          </a:p>
          <a:p>
            <a:pPr marL="368935" lvl="1" defTabSz="831190">
              <a:spcAft>
                <a:spcPts val="606"/>
              </a:spcAft>
            </a:pPr>
            <a:r>
              <a:rPr lang="en-US" sz="1800" b="1" kern="1200">
                <a:latin typeface="+mn-lt"/>
                <a:ea typeface="+mn-ea"/>
                <a:cs typeface="+mn-cs"/>
              </a:rPr>
              <a:t>6 Personal days</a:t>
            </a:r>
            <a:r>
              <a:rPr lang="en-US" sz="1800" kern="1200">
                <a:latin typeface="+mn-lt"/>
                <a:ea typeface="+mn-ea"/>
                <a:cs typeface="+mn-cs"/>
              </a:rPr>
              <a:t> (no carry over; not paid out at separation</a:t>
            </a:r>
            <a:r>
              <a:rPr lang="en-US" sz="1800"/>
              <a:t>)</a:t>
            </a:r>
          </a:p>
          <a:p>
            <a:pPr marL="368935" lvl="1" defTabSz="831190">
              <a:spcAft>
                <a:spcPts val="606"/>
              </a:spcAft>
            </a:pPr>
            <a:r>
              <a:rPr lang="en-US" sz="1800" b="1" kern="1200">
                <a:latin typeface="+mn-lt"/>
                <a:ea typeface="+mn-ea"/>
                <a:cs typeface="+mn-cs"/>
              </a:rPr>
              <a:t>6 Sick days</a:t>
            </a:r>
            <a:r>
              <a:rPr lang="en-US" sz="1800" kern="1200">
                <a:latin typeface="+mn-lt"/>
                <a:ea typeface="+mn-ea"/>
                <a:cs typeface="+mn-cs"/>
              </a:rPr>
              <a:t> – can accrue up to 30 days with no expiration (not paid out at separation); 0.5 days/month</a:t>
            </a:r>
            <a:endParaRPr lang="en-US" sz="1800" kern="1200">
              <a:latin typeface="+mn-lt"/>
              <a:ea typeface="Calibri"/>
              <a:cs typeface="Calibri"/>
            </a:endParaRPr>
          </a:p>
          <a:p>
            <a:pPr marL="368935" lvl="1" defTabSz="831190">
              <a:spcAft>
                <a:spcPts val="606"/>
              </a:spcAft>
            </a:pPr>
            <a:r>
              <a:rPr lang="en-US" sz="1800"/>
              <a:t>Office closed between December 25 and January 1</a:t>
            </a:r>
            <a:endParaRPr lang="en-US" sz="1800">
              <a:ea typeface="Calibri"/>
              <a:cs typeface="Calibri"/>
            </a:endParaRPr>
          </a:p>
          <a:p>
            <a:pPr marL="368935" lvl="1" defTabSz="831190">
              <a:spcAft>
                <a:spcPts val="606"/>
              </a:spcAft>
            </a:pPr>
            <a:r>
              <a:rPr lang="en-US" sz="1800" kern="1200">
                <a:latin typeface="+mn-lt"/>
                <a:ea typeface="+mn-ea"/>
                <a:cs typeface="+mn-cs"/>
              </a:rPr>
              <a:t>9 Holidays</a:t>
            </a:r>
            <a:endParaRPr lang="en-US" sz="1800" kern="1200">
              <a:latin typeface="+mn-lt"/>
              <a:ea typeface="Calibri"/>
              <a:cs typeface="Calibri"/>
            </a:endParaRPr>
          </a:p>
          <a:p>
            <a:pPr defTabSz="831190"/>
            <a:r>
              <a:rPr lang="en-US" sz="1800" b="1"/>
              <a:t>Challenge</a:t>
            </a:r>
            <a:r>
              <a:rPr lang="en-US" sz="1800"/>
              <a:t>: Sick time is not valued by majority of staff - rarely used. Its value is as an accrued benefit towards STD</a:t>
            </a:r>
            <a:endParaRPr lang="en-US" sz="1800">
              <a:ea typeface="Calibri"/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87D62-6B73-67C6-5229-D68F0CDF3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7736" y="990374"/>
            <a:ext cx="5164645" cy="54184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b="1" dirty="0"/>
              <a:t>Proposed – implement January 1, 2025</a:t>
            </a:r>
            <a:endParaRPr lang="en-US" sz="1800" b="1" dirty="0">
              <a:ea typeface="Calibri"/>
              <a:cs typeface="Calibri"/>
            </a:endParaRPr>
          </a:p>
          <a:p>
            <a:pPr marL="228600" lvl="1">
              <a:spcBef>
                <a:spcPts val="1200"/>
              </a:spcBef>
            </a:pPr>
            <a:r>
              <a:rPr lang="en-US" sz="1800" b="1" dirty="0"/>
              <a:t>WHY?</a:t>
            </a:r>
            <a:r>
              <a:rPr lang="en-US" sz="1800" dirty="0"/>
              <a:t> With addition of ST and LT Disability policy need for accrual of sick time is mitigated; all employees benefit more evenly with PTO policy</a:t>
            </a:r>
            <a:endParaRPr lang="en-US" sz="1800" dirty="0">
              <a:ea typeface="Calibri"/>
              <a:cs typeface="Calibri"/>
            </a:endParaRPr>
          </a:p>
          <a:p>
            <a:pPr marL="228600" lvl="1">
              <a:spcBef>
                <a:spcPts val="1200"/>
              </a:spcBef>
            </a:pPr>
            <a:r>
              <a:rPr lang="en-US" sz="1800" b="1" dirty="0"/>
              <a:t>24 PTO days/year --</a:t>
            </a:r>
            <a:r>
              <a:rPr lang="en-US" sz="1800" dirty="0"/>
              <a:t> accrues 2.0 days/month on first day of the month; carry over 5 days into the first quarter of subsequent year</a:t>
            </a:r>
            <a:endParaRPr lang="en-US" sz="1800" dirty="0">
              <a:ea typeface="Calibri"/>
              <a:cs typeface="Calibri"/>
            </a:endParaRPr>
          </a:p>
          <a:p>
            <a:pPr marL="228600" lvl="1">
              <a:spcBef>
                <a:spcPts val="1200"/>
              </a:spcBef>
            </a:pPr>
            <a:r>
              <a:rPr lang="en-US" sz="1800" dirty="0"/>
              <a:t>Office closed between December 25 and January 1</a:t>
            </a:r>
            <a:endParaRPr lang="en-US" sz="1800" dirty="0">
              <a:ea typeface="Calibri"/>
              <a:cs typeface="Calibri"/>
            </a:endParaRPr>
          </a:p>
          <a:p>
            <a:pPr marL="228600" lvl="1">
              <a:spcBef>
                <a:spcPts val="1200"/>
              </a:spcBef>
            </a:pPr>
            <a:r>
              <a:rPr lang="en-US" sz="1800" dirty="0"/>
              <a:t>9 Holidays</a:t>
            </a:r>
            <a:endParaRPr lang="en-US" sz="1800" dirty="0">
              <a:ea typeface="Calibri"/>
              <a:cs typeface="Calibri"/>
            </a:endParaRPr>
          </a:p>
          <a:p>
            <a:pPr marL="228600" lvl="1">
              <a:spcBef>
                <a:spcPts val="1200"/>
              </a:spcBef>
            </a:pPr>
            <a:r>
              <a:rPr lang="en-US" sz="1800" dirty="0"/>
              <a:t>Payout at termination limited to accrued unused PTO in that year</a:t>
            </a:r>
            <a:endParaRPr lang="en-US" sz="1800" dirty="0">
              <a:ea typeface="Calibri"/>
              <a:cs typeface="Calibri"/>
            </a:endParaRPr>
          </a:p>
          <a:p>
            <a:pPr marL="228600" lvl="1">
              <a:spcBef>
                <a:spcPts val="1200"/>
              </a:spcBef>
            </a:pPr>
            <a:r>
              <a:rPr lang="en-US" sz="1800" b="1" dirty="0"/>
              <a:t>Cost to MCCOY</a:t>
            </a:r>
            <a:r>
              <a:rPr lang="en-US" sz="1800" dirty="0"/>
              <a:t> – one time cost to buy out accrued sick leave in January 2025 </a:t>
            </a:r>
            <a:endParaRPr lang="en-US" sz="1800" dirty="0">
              <a:ea typeface="Calibri"/>
              <a:cs typeface="Calibri"/>
            </a:endParaRPr>
          </a:p>
          <a:p>
            <a:pPr marL="228600" lvl="1">
              <a:spcBef>
                <a:spcPts val="1200"/>
              </a:spcBef>
            </a:pPr>
            <a:r>
              <a:rPr lang="en-US" sz="1800" b="1" dirty="0"/>
              <a:t>Challenge to MCCOY </a:t>
            </a:r>
            <a:r>
              <a:rPr lang="en-US" sz="1800" dirty="0"/>
              <a:t>– we will see more time off – but s/b positive for employees</a:t>
            </a:r>
            <a:endParaRPr lang="en-US" sz="1800" dirty="0">
              <a:ea typeface="Calibri"/>
              <a:cs typeface="Calibri"/>
            </a:endParaRPr>
          </a:p>
          <a:p>
            <a:pPr lvl="1"/>
            <a:endParaRPr lang="en-US" sz="1800">
              <a:ea typeface="Calibri"/>
              <a:cs typeface="Calibri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DA428DA-E3E6-5D5F-41D9-391792B7D025}"/>
              </a:ext>
            </a:extLst>
          </p:cNvPr>
          <p:cNvCxnSpPr/>
          <p:nvPr/>
        </p:nvCxnSpPr>
        <p:spPr>
          <a:xfrm>
            <a:off x="5851001" y="1090913"/>
            <a:ext cx="27009" cy="485943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727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52DC25-7BC7-1DAA-E017-31D6A33BE8B4}"/>
              </a:ext>
            </a:extLst>
          </p:cNvPr>
          <p:cNvSpPr txBox="1"/>
          <p:nvPr/>
        </p:nvSpPr>
        <p:spPr>
          <a:xfrm>
            <a:off x="838200" y="451381"/>
            <a:ext cx="10512552" cy="406654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latin typeface="+mj-lt"/>
                <a:ea typeface="+mj-ea"/>
                <a:cs typeface="+mj-cs"/>
              </a:rPr>
              <a:t>Strategic Priorities | </a:t>
            </a:r>
            <a:endParaRPr lang="en-US" sz="1400" dirty="0"/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latin typeface="+mj-lt"/>
                <a:ea typeface="+mj-ea"/>
                <a:cs typeface="+mj-cs"/>
              </a:rPr>
              <a:t>Strategic Planning Process</a:t>
            </a:r>
            <a:endParaRPr lang="en-US" sz="1400" dirty="0">
              <a:ea typeface="+mj-ea"/>
              <a:cs typeface="+mj-cs"/>
            </a:endParaRPr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348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34F5F-4418-E971-E70D-DF99DE6F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301843"/>
            <a:ext cx="10477109" cy="1003532"/>
          </a:xfrm>
        </p:spPr>
        <p:txBody>
          <a:bodyPr anchor="ctr">
            <a:normAutofit/>
          </a:bodyPr>
          <a:lstStyle/>
          <a:p>
            <a:pPr algn="ctr" fontAlgn="base"/>
            <a:r>
              <a:rPr lang="en-US" sz="3200" b="1" i="1" dirty="0">
                <a:effectLst/>
                <a:highlight>
                  <a:srgbClr val="FFFFFF"/>
                </a:highlight>
                <a:latin typeface="Corben"/>
              </a:rPr>
              <a:t>Our mission is to champion the positive development of youth through community and systems change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439B18-5220-7681-235A-59EEE6CB82D7}"/>
              </a:ext>
            </a:extLst>
          </p:cNvPr>
          <p:cNvGrpSpPr/>
          <p:nvPr/>
        </p:nvGrpSpPr>
        <p:grpSpPr>
          <a:xfrm>
            <a:off x="1310246" y="1939526"/>
            <a:ext cx="8778998" cy="1521716"/>
            <a:chOff x="2226929" y="2184851"/>
            <a:chExt cx="7611648" cy="1173074"/>
          </a:xfrm>
        </p:grpSpPr>
        <p:sp>
          <p:nvSpPr>
            <p:cNvPr id="3" name="Content Placeholder 2">
              <a:extLst>
                <a:ext uri="{FF2B5EF4-FFF2-40B4-BE49-F238E27FC236}">
                  <a16:creationId xmlns:a16="http://schemas.microsoft.com/office/drawing/2014/main" id="{D9E580E0-75F1-C716-1B02-52C8072496C8}"/>
                </a:ext>
              </a:extLst>
            </p:cNvPr>
            <p:cNvSpPr>
              <a:spLocks/>
            </p:cNvSpPr>
            <p:nvPr/>
          </p:nvSpPr>
          <p:spPr>
            <a:xfrm>
              <a:off x="2226929" y="2184851"/>
              <a:ext cx="3562899" cy="68339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lIns="91440" tIns="45720" rIns="91440" bIns="45720" anchor="t">
              <a:normAutofit lnSpcReduction="10000"/>
            </a:bodyPr>
            <a:lstStyle/>
            <a:p>
              <a:pPr algn="ctr" defTabSz="694944">
                <a:spcAft>
                  <a:spcPts val="600"/>
                </a:spcAft>
              </a:pPr>
              <a:r>
                <a:rPr lang="en-US" b="1" u="sng" kern="1200" dirty="0">
                  <a:latin typeface="+mn-lt"/>
                  <a:ea typeface="+mn-ea"/>
                  <a:cs typeface="+mn-cs"/>
                </a:rPr>
                <a:t>Support quality and growth</a:t>
              </a:r>
              <a:r>
                <a:rPr lang="en-US" b="1" kern="1200" dirty="0">
                  <a:latin typeface="+mn-lt"/>
                  <a:ea typeface="+mn-ea"/>
                  <a:cs typeface="+mn-cs"/>
                </a:rPr>
                <a:t> for youth-serving organizations across Marion County</a:t>
              </a:r>
              <a:endParaRPr lang="en-US" sz="2800" b="1" dirty="0"/>
            </a:p>
          </p:txBody>
        </p:sp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DDCFAF1C-B719-C6A3-6492-0B578AEE22D4}"/>
                </a:ext>
              </a:extLst>
            </p:cNvPr>
            <p:cNvSpPr txBox="1">
              <a:spLocks/>
            </p:cNvSpPr>
            <p:nvPr/>
          </p:nvSpPr>
          <p:spPr>
            <a:xfrm>
              <a:off x="6275678" y="2674526"/>
              <a:ext cx="3562899" cy="68339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694944">
                <a:spcBef>
                  <a:spcPts val="760"/>
                </a:spcBef>
                <a:buNone/>
              </a:pPr>
              <a:r>
                <a:rPr lang="en-US" sz="1800" b="1" u="sng" kern="1200" dirty="0">
                  <a:latin typeface="+mn-lt"/>
                  <a:ea typeface="+mn-ea"/>
                  <a:cs typeface="+mn-cs"/>
                </a:rPr>
                <a:t>Inform and support</a:t>
              </a:r>
              <a:r>
                <a:rPr lang="en-US" sz="1800" b="1" kern="1200" dirty="0">
                  <a:latin typeface="+mn-lt"/>
                  <a:ea typeface="+mn-ea"/>
                  <a:cs typeface="+mn-cs"/>
                </a:rPr>
                <a:t> the system to create a safe environment where our youth thrive and develop</a:t>
              </a:r>
              <a:endParaRPr lang="en-US" sz="1800" b="1" dirty="0"/>
            </a:p>
          </p:txBody>
        </p:sp>
      </p:grp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2F91EFAF-9B4B-4C50-9FC6-B7E63327F668}"/>
              </a:ext>
            </a:extLst>
          </p:cNvPr>
          <p:cNvSpPr/>
          <p:nvPr/>
        </p:nvSpPr>
        <p:spPr>
          <a:xfrm rot="2117023">
            <a:off x="5455166" y="2380856"/>
            <a:ext cx="489383" cy="327991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B39CA49E-432D-E593-3FB7-2878372F19AB}"/>
              </a:ext>
            </a:extLst>
          </p:cNvPr>
          <p:cNvSpPr/>
          <p:nvPr/>
        </p:nvSpPr>
        <p:spPr>
          <a:xfrm rot="5400000">
            <a:off x="7818830" y="2110526"/>
            <a:ext cx="489383" cy="327991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BA1C95-6EA4-999F-32B3-425543BB0AEE}"/>
              </a:ext>
            </a:extLst>
          </p:cNvPr>
          <p:cNvSpPr txBox="1"/>
          <p:nvPr/>
        </p:nvSpPr>
        <p:spPr>
          <a:xfrm>
            <a:off x="1030146" y="4087794"/>
            <a:ext cx="9726592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"/>
              <a:buChar char="•"/>
            </a:pPr>
            <a:r>
              <a:rPr lang="en-US" sz="2000" b="1" dirty="0">
                <a:cs typeface="Arial"/>
              </a:rPr>
              <a:t>Strategic priorities -- what rises to the top preventing this from happening?</a:t>
            </a:r>
            <a:r>
              <a:rPr lang="en-US" sz="2000" dirty="0">
                <a:cs typeface="Arial"/>
              </a:rPr>
              <a:t>​</a:t>
            </a:r>
            <a:endParaRPr lang="en-US" sz="2000" dirty="0">
              <a:ea typeface="Calibri"/>
              <a:cs typeface="Arial"/>
            </a:endParaRPr>
          </a:p>
          <a:p>
            <a:pPr marL="228600" indent="-228600">
              <a:buFont typeface=""/>
              <a:buChar char="•"/>
            </a:pPr>
            <a:endParaRPr lang="en-US" sz="2400" dirty="0">
              <a:ea typeface="Calibri"/>
              <a:cs typeface="Arial"/>
            </a:endParaRPr>
          </a:p>
          <a:p>
            <a:pPr marL="228600" indent="-228600">
              <a:buFont typeface=""/>
              <a:buChar char="•"/>
            </a:pPr>
            <a:endParaRPr lang="en-US" sz="2400" dirty="0">
              <a:ea typeface="Calibri"/>
              <a:cs typeface="Arial"/>
            </a:endParaRPr>
          </a:p>
          <a:p>
            <a:pPr marL="228600" indent="-228600">
              <a:buFont typeface=""/>
              <a:buChar char="•"/>
            </a:pPr>
            <a:endParaRPr lang="en-US" sz="2400" dirty="0">
              <a:ea typeface="Calibri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AE048A-E848-09D7-0D79-991A09D7EB97}"/>
              </a:ext>
            </a:extLst>
          </p:cNvPr>
          <p:cNvSpPr/>
          <p:nvPr/>
        </p:nvSpPr>
        <p:spPr>
          <a:xfrm>
            <a:off x="1027457" y="1649696"/>
            <a:ext cx="10176075" cy="21123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CF10DE1-260D-12E7-4541-D76AC5D36393}"/>
              </a:ext>
            </a:extLst>
          </p:cNvPr>
          <p:cNvGrpSpPr/>
          <p:nvPr/>
        </p:nvGrpSpPr>
        <p:grpSpPr>
          <a:xfrm>
            <a:off x="2070216" y="4843522"/>
            <a:ext cx="7453542" cy="962386"/>
            <a:chOff x="2571785" y="2345320"/>
            <a:chExt cx="7703736" cy="117157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558BC3-D413-DCFF-8824-30E184BED868}"/>
                </a:ext>
              </a:extLst>
            </p:cNvPr>
            <p:cNvSpPr/>
            <p:nvPr/>
          </p:nvSpPr>
          <p:spPr>
            <a:xfrm>
              <a:off x="2571785" y="2345321"/>
              <a:ext cx="1943100" cy="11715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Mental Health</a:t>
              </a:r>
            </a:p>
            <a:p>
              <a:pPr algn="ctr"/>
              <a:r>
                <a:rPr lang="en-US" b="1" dirty="0">
                  <a:solidFill>
                    <a:schemeClr val="tx1"/>
                  </a:solidFill>
                  <a:ea typeface="Calibri"/>
                  <a:cs typeface="Calibri"/>
                </a:rPr>
                <a:t>(youth and youth services workers)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7DBFC7F-4913-9724-42C7-C20B2FAA0EB8}"/>
                </a:ext>
              </a:extLst>
            </p:cNvPr>
            <p:cNvSpPr/>
            <p:nvPr/>
          </p:nvSpPr>
          <p:spPr>
            <a:xfrm>
              <a:off x="5431134" y="2345320"/>
              <a:ext cx="1943100" cy="11715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Youth Violence Reduction and Prevention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74AE9A-4AF6-4D00-6D53-40536D9ED1B4}"/>
                </a:ext>
              </a:extLst>
            </p:cNvPr>
            <p:cNvSpPr/>
            <p:nvPr/>
          </p:nvSpPr>
          <p:spPr>
            <a:xfrm>
              <a:off x="8332421" y="2345320"/>
              <a:ext cx="1943100" cy="11715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Youth Services Worker Pipeline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65272AE-C247-4359-BB35-FB47C5590791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 flipV="1">
              <a:off x="4514885" y="2931108"/>
              <a:ext cx="939137" cy="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274B7A9-E035-2F42-6677-98FE6765F3C3}"/>
                </a:ext>
              </a:extLst>
            </p:cNvPr>
            <p:cNvCxnSpPr>
              <a:cxnSpLocks/>
              <a:stCxn id="4" idx="3"/>
            </p:cNvCxnSpPr>
            <p:nvPr/>
          </p:nvCxnSpPr>
          <p:spPr>
            <a:xfrm flipV="1">
              <a:off x="7374234" y="2931106"/>
              <a:ext cx="958187" cy="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Graphic 22" descr="Badge 1 with solid fill">
            <a:extLst>
              <a:ext uri="{FF2B5EF4-FFF2-40B4-BE49-F238E27FC236}">
                <a16:creationId xmlns:a16="http://schemas.microsoft.com/office/drawing/2014/main" id="{926F4E43-3497-B04F-CE2B-FED70294A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218" y="2364129"/>
            <a:ext cx="914400" cy="914400"/>
          </a:xfrm>
          <a:prstGeom prst="rect">
            <a:avLst/>
          </a:prstGeom>
        </p:spPr>
      </p:pic>
      <p:pic>
        <p:nvPicPr>
          <p:cNvPr id="25" name="Graphic 24" descr="Badge with solid fill">
            <a:extLst>
              <a:ext uri="{FF2B5EF4-FFF2-40B4-BE49-F238E27FC236}">
                <a16:creationId xmlns:a16="http://schemas.microsoft.com/office/drawing/2014/main" id="{FFCE9245-4A5F-858B-F09D-5F0AAEBF33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2344" y="284640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85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50F0CE-3E54-ED15-DB7F-C65AE96AE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184214C-6D3D-37CB-1E2A-C9164C46084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First 6 Months: </a:t>
            </a:r>
            <a:r>
              <a:rPr lang="en-US" sz="54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Plan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771E6F-2E64-708A-F260-54AED65B338C}"/>
              </a:ext>
            </a:extLst>
          </p:cNvPr>
          <p:cNvSpPr txBox="1">
            <a:spLocks/>
          </p:cNvSpPr>
          <p:nvPr/>
        </p:nvSpPr>
        <p:spPr>
          <a:xfrm>
            <a:off x="838200" y="1929384"/>
            <a:ext cx="10515600" cy="45509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600" b="1" dirty="0"/>
              <a:t>With those priorities in mind, what are the strategy questions to be addressed?</a:t>
            </a:r>
          </a:p>
          <a:p>
            <a:pPr lvl="1">
              <a:spcAft>
                <a:spcPts val="600"/>
              </a:spcAft>
            </a:pPr>
            <a:r>
              <a:rPr lang="en-US" sz="1600" b="1" dirty="0"/>
              <a:t>Define the needs and role for MCCOY - what is being done? What needs to be done? Where and how is MCCOY most effective in addressing those needs not yet being effectively address?</a:t>
            </a:r>
            <a:endParaRPr lang="en-US" sz="1600" b="1" dirty="0">
              <a:ea typeface="Calibri"/>
              <a:cs typeface="Calibri"/>
            </a:endParaRPr>
          </a:p>
          <a:p>
            <a:pPr lvl="1">
              <a:spcAft>
                <a:spcPts val="600"/>
              </a:spcAft>
            </a:pPr>
            <a:r>
              <a:rPr lang="en-US" sz="1600" b="1" dirty="0"/>
              <a:t>How do we need to reframe our programs/projects and our organizational focus to address the needs?</a:t>
            </a:r>
            <a:endParaRPr lang="en-US" sz="1600" b="1" dirty="0">
              <a:ea typeface="Calibri"/>
              <a:cs typeface="Calibri"/>
            </a:endParaRPr>
          </a:p>
          <a:p>
            <a:pPr lvl="1">
              <a:spcAft>
                <a:spcPts val="600"/>
              </a:spcAft>
            </a:pPr>
            <a:r>
              <a:rPr lang="en-US" sz="1600" b="1" dirty="0"/>
              <a:t>How do we connect our work across the organization for greater impact?</a:t>
            </a:r>
            <a:endParaRPr lang="en-US" sz="1600" b="1" dirty="0">
              <a:ea typeface="Calibri"/>
              <a:cs typeface="Calibri"/>
            </a:endParaRPr>
          </a:p>
          <a:p>
            <a:pPr lvl="2">
              <a:spcAft>
                <a:spcPts val="600"/>
              </a:spcAft>
            </a:pPr>
            <a:r>
              <a:rPr lang="en-US" sz="1600" b="1" dirty="0"/>
              <a:t>E.g., Youth Violence Reduction: what role do each of our program areas need play (Awareness (marketing/PR)/capacity and training/advocacy/early intervention/youth voice)</a:t>
            </a:r>
            <a:endParaRPr lang="en-US" sz="1600" b="1" dirty="0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600" b="1" dirty="0"/>
              <a:t>Process and timeline</a:t>
            </a:r>
            <a:endParaRPr lang="en-US" sz="1600" b="1" dirty="0">
              <a:ea typeface="Calibri"/>
              <a:cs typeface="Calibri"/>
            </a:endParaRPr>
          </a:p>
          <a:p>
            <a:pPr lvl="1">
              <a:spcAft>
                <a:spcPts val="600"/>
              </a:spcAft>
            </a:pPr>
            <a:r>
              <a:rPr lang="en-US" sz="1600" b="1" dirty="0"/>
              <a:t>Internal work tapping into external sources to address the strategic priorities </a:t>
            </a:r>
            <a:r>
              <a:rPr lang="en-US" sz="1600" b="1" dirty="0" err="1"/>
              <a:t>seperately</a:t>
            </a:r>
            <a:r>
              <a:rPr lang="en-US" sz="1600" b="1" dirty="0"/>
              <a:t> but simultaneously</a:t>
            </a:r>
            <a:endParaRPr lang="en-US" sz="1600" b="1" dirty="0">
              <a:ea typeface="Calibri"/>
              <a:cs typeface="Calibri"/>
            </a:endParaRPr>
          </a:p>
          <a:p>
            <a:pPr lvl="1">
              <a:spcAft>
                <a:spcPts val="600"/>
              </a:spcAft>
            </a:pPr>
            <a:r>
              <a:rPr lang="en-US" sz="1600" b="1" dirty="0"/>
              <a:t>Drafting strategic overview of the issue, approaches and needs document</a:t>
            </a:r>
            <a:endParaRPr lang="en-US" sz="1600" b="1" dirty="0">
              <a:ea typeface="Calibri"/>
              <a:cs typeface="Calibri"/>
            </a:endParaRPr>
          </a:p>
          <a:p>
            <a:pPr lvl="1">
              <a:spcAft>
                <a:spcPts val="600"/>
              </a:spcAft>
            </a:pPr>
            <a:r>
              <a:rPr lang="en-US" sz="1600" b="1" dirty="0"/>
              <a:t>Pre-discussions with potential funders (UWCI, CICF are the current priority)</a:t>
            </a:r>
            <a:endParaRPr lang="en-US" sz="1600" b="1" dirty="0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600" b="1" dirty="0"/>
              <a:t>Goal is to have documented strategic "plan" by end of 3rd quarter with funding plan in place</a:t>
            </a:r>
            <a:endParaRPr lang="en-US" sz="1600" b="1" dirty="0">
              <a:ea typeface="Calibri"/>
              <a:cs typeface="Calibri"/>
            </a:endParaRPr>
          </a:p>
          <a:p>
            <a:pPr lvl="1">
              <a:spcAft>
                <a:spcPts val="600"/>
              </a:spcAft>
            </a:pPr>
            <a:endParaRPr lang="en-US" sz="1600" b="1"/>
          </a:p>
        </p:txBody>
      </p:sp>
    </p:spTree>
    <p:extLst>
      <p:ext uri="{BB962C8B-B14F-4D97-AF65-F5344CB8AC3E}">
        <p14:creationId xmlns:p14="http://schemas.microsoft.com/office/powerpoint/2010/main" val="250845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1000" b="-1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F46373-A1E8-9C2A-4006-A14901D3F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816D5BD-3B0F-6B8D-F82C-2C2EDF871F13}"/>
              </a:ext>
            </a:extLst>
          </p:cNvPr>
          <p:cNvSpPr/>
          <p:nvPr/>
        </p:nvSpPr>
        <p:spPr>
          <a:xfrm>
            <a:off x="783156" y="737027"/>
            <a:ext cx="9726258" cy="4382460"/>
          </a:xfrm>
          <a:prstGeom prst="roundRect">
            <a:avLst/>
          </a:prstGeom>
          <a:noFill/>
          <a:ln>
            <a:noFill/>
          </a:ln>
          <a:effectLst>
            <a:outerShdw blurRad="44450" dist="27940" algn="ctr">
              <a:srgbClr val="000000">
                <a:alpha val="32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First 6 months – PLAN</a:t>
            </a:r>
            <a:endParaRPr lang="en-US" sz="3600" b="1">
              <a:solidFill>
                <a:schemeClr val="tx1"/>
              </a:solidFill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 Organization level: </a:t>
            </a:r>
            <a:endParaRPr lang="en-US" sz="28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Payroll and benefits transition almost complete</a:t>
            </a:r>
            <a:endParaRPr lang="en-US" sz="28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Annual Report</a:t>
            </a:r>
            <a:endParaRPr lang="en-US" sz="28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Fundraising plan in process – focus on unrestricted funding</a:t>
            </a:r>
            <a:endParaRPr lang="en-US" sz="28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,Sans-Serif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Staff role review and focus ... </a:t>
            </a:r>
            <a:endParaRPr lang="en-US" sz="280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6298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50F0CE-3E54-ED15-DB7F-C65AE96AE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88" name="Rectangle 3887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184214C-6D3D-37CB-1E2A-C9164C460846}"/>
              </a:ext>
            </a:extLst>
          </p:cNvPr>
          <p:cNvSpPr txBox="1">
            <a:spLocks/>
          </p:cNvSpPr>
          <p:nvPr/>
        </p:nvSpPr>
        <p:spPr>
          <a:xfrm>
            <a:off x="841248" y="334644"/>
            <a:ext cx="10509504" cy="10769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First 6 Months: </a:t>
            </a:r>
            <a:r>
              <a:rPr lang="en-US" sz="40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Plan</a:t>
            </a:r>
          </a:p>
        </p:txBody>
      </p:sp>
      <p:sp>
        <p:nvSpPr>
          <p:cNvPr id="3890" name="Rectangle 3889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92" name="Rectangle 3891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771E6F-2E64-708A-F260-54AED65B338C}"/>
              </a:ext>
            </a:extLst>
          </p:cNvPr>
          <p:cNvSpPr txBox="1">
            <a:spLocks/>
          </p:cNvSpPr>
          <p:nvPr/>
        </p:nvSpPr>
        <p:spPr>
          <a:xfrm>
            <a:off x="1317119" y="1737360"/>
            <a:ext cx="8868290" cy="2967507"/>
          </a:xfrm>
          <a:custGeom>
            <a:avLst/>
            <a:gdLst>
              <a:gd name="connsiteX0" fmla="*/ 0 w 8868290"/>
              <a:gd name="connsiteY0" fmla="*/ 0 h 2967507"/>
              <a:gd name="connsiteX1" fmla="*/ 859542 w 8868290"/>
              <a:gd name="connsiteY1" fmla="*/ 0 h 2967507"/>
              <a:gd name="connsiteX2" fmla="*/ 1453035 w 8868290"/>
              <a:gd name="connsiteY2" fmla="*/ 0 h 2967507"/>
              <a:gd name="connsiteX3" fmla="*/ 1957846 w 8868290"/>
              <a:gd name="connsiteY3" fmla="*/ 0 h 2967507"/>
              <a:gd name="connsiteX4" fmla="*/ 2373973 w 8868290"/>
              <a:gd name="connsiteY4" fmla="*/ 0 h 2967507"/>
              <a:gd name="connsiteX5" fmla="*/ 2878783 w 8868290"/>
              <a:gd name="connsiteY5" fmla="*/ 0 h 2967507"/>
              <a:gd name="connsiteX6" fmla="*/ 3294911 w 8868290"/>
              <a:gd name="connsiteY6" fmla="*/ 0 h 2967507"/>
              <a:gd name="connsiteX7" fmla="*/ 4065770 w 8868290"/>
              <a:gd name="connsiteY7" fmla="*/ 0 h 2967507"/>
              <a:gd name="connsiteX8" fmla="*/ 4481897 w 8868290"/>
              <a:gd name="connsiteY8" fmla="*/ 0 h 2967507"/>
              <a:gd name="connsiteX9" fmla="*/ 4898025 w 8868290"/>
              <a:gd name="connsiteY9" fmla="*/ 0 h 2967507"/>
              <a:gd name="connsiteX10" fmla="*/ 5314152 w 8868290"/>
              <a:gd name="connsiteY10" fmla="*/ 0 h 2967507"/>
              <a:gd name="connsiteX11" fmla="*/ 5907645 w 8868290"/>
              <a:gd name="connsiteY11" fmla="*/ 0 h 2967507"/>
              <a:gd name="connsiteX12" fmla="*/ 6767187 w 8868290"/>
              <a:gd name="connsiteY12" fmla="*/ 0 h 2967507"/>
              <a:gd name="connsiteX13" fmla="*/ 7538047 w 8868290"/>
              <a:gd name="connsiteY13" fmla="*/ 0 h 2967507"/>
              <a:gd name="connsiteX14" fmla="*/ 7954174 w 8868290"/>
              <a:gd name="connsiteY14" fmla="*/ 0 h 2967507"/>
              <a:gd name="connsiteX15" fmla="*/ 8868290 w 8868290"/>
              <a:gd name="connsiteY15" fmla="*/ 0 h 2967507"/>
              <a:gd name="connsiteX16" fmla="*/ 8868290 w 8868290"/>
              <a:gd name="connsiteY16" fmla="*/ 504476 h 2967507"/>
              <a:gd name="connsiteX17" fmla="*/ 8868290 w 8868290"/>
              <a:gd name="connsiteY17" fmla="*/ 1068303 h 2967507"/>
              <a:gd name="connsiteX18" fmla="*/ 8868290 w 8868290"/>
              <a:gd name="connsiteY18" fmla="*/ 1691479 h 2967507"/>
              <a:gd name="connsiteX19" fmla="*/ 8868290 w 8868290"/>
              <a:gd name="connsiteY19" fmla="*/ 2284980 h 2967507"/>
              <a:gd name="connsiteX20" fmla="*/ 8868290 w 8868290"/>
              <a:gd name="connsiteY20" fmla="*/ 2967507 h 2967507"/>
              <a:gd name="connsiteX21" fmla="*/ 8452163 w 8868290"/>
              <a:gd name="connsiteY21" fmla="*/ 2967507 h 2967507"/>
              <a:gd name="connsiteX22" fmla="*/ 7769986 w 8868290"/>
              <a:gd name="connsiteY22" fmla="*/ 2967507 h 2967507"/>
              <a:gd name="connsiteX23" fmla="*/ 6999127 w 8868290"/>
              <a:gd name="connsiteY23" fmla="*/ 2967507 h 2967507"/>
              <a:gd name="connsiteX24" fmla="*/ 6228268 w 8868290"/>
              <a:gd name="connsiteY24" fmla="*/ 2967507 h 2967507"/>
              <a:gd name="connsiteX25" fmla="*/ 5812141 w 8868290"/>
              <a:gd name="connsiteY25" fmla="*/ 2967507 h 2967507"/>
              <a:gd name="connsiteX26" fmla="*/ 4952599 w 8868290"/>
              <a:gd name="connsiteY26" fmla="*/ 2967507 h 2967507"/>
              <a:gd name="connsiteX27" fmla="*/ 4359106 w 8868290"/>
              <a:gd name="connsiteY27" fmla="*/ 2967507 h 2967507"/>
              <a:gd name="connsiteX28" fmla="*/ 3854295 w 8868290"/>
              <a:gd name="connsiteY28" fmla="*/ 2967507 h 2967507"/>
              <a:gd name="connsiteX29" fmla="*/ 3349485 w 8868290"/>
              <a:gd name="connsiteY29" fmla="*/ 2967507 h 2967507"/>
              <a:gd name="connsiteX30" fmla="*/ 2667309 w 8868290"/>
              <a:gd name="connsiteY30" fmla="*/ 2967507 h 2967507"/>
              <a:gd name="connsiteX31" fmla="*/ 1985133 w 8868290"/>
              <a:gd name="connsiteY31" fmla="*/ 2967507 h 2967507"/>
              <a:gd name="connsiteX32" fmla="*/ 1391639 w 8868290"/>
              <a:gd name="connsiteY32" fmla="*/ 2967507 h 2967507"/>
              <a:gd name="connsiteX33" fmla="*/ 620780 w 8868290"/>
              <a:gd name="connsiteY33" fmla="*/ 2967507 h 2967507"/>
              <a:gd name="connsiteX34" fmla="*/ 0 w 8868290"/>
              <a:gd name="connsiteY34" fmla="*/ 2967507 h 2967507"/>
              <a:gd name="connsiteX35" fmla="*/ 0 w 8868290"/>
              <a:gd name="connsiteY35" fmla="*/ 2403681 h 2967507"/>
              <a:gd name="connsiteX36" fmla="*/ 0 w 8868290"/>
              <a:gd name="connsiteY36" fmla="*/ 1780504 h 2967507"/>
              <a:gd name="connsiteX37" fmla="*/ 0 w 8868290"/>
              <a:gd name="connsiteY37" fmla="*/ 1276028 h 2967507"/>
              <a:gd name="connsiteX38" fmla="*/ 0 w 8868290"/>
              <a:gd name="connsiteY38" fmla="*/ 712202 h 2967507"/>
              <a:gd name="connsiteX39" fmla="*/ 0 w 8868290"/>
              <a:gd name="connsiteY39" fmla="*/ 0 h 2967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868290" h="2967507" fill="none" extrusionOk="0">
                <a:moveTo>
                  <a:pt x="0" y="0"/>
                </a:moveTo>
                <a:cubicBezTo>
                  <a:pt x="422692" y="40744"/>
                  <a:pt x="561212" y="4276"/>
                  <a:pt x="859542" y="0"/>
                </a:cubicBezTo>
                <a:cubicBezTo>
                  <a:pt x="1157872" y="-4276"/>
                  <a:pt x="1238529" y="-23585"/>
                  <a:pt x="1453035" y="0"/>
                </a:cubicBezTo>
                <a:cubicBezTo>
                  <a:pt x="1667541" y="23585"/>
                  <a:pt x="1850274" y="-25009"/>
                  <a:pt x="1957846" y="0"/>
                </a:cubicBezTo>
                <a:cubicBezTo>
                  <a:pt x="2065418" y="25009"/>
                  <a:pt x="2268805" y="-12828"/>
                  <a:pt x="2373973" y="0"/>
                </a:cubicBezTo>
                <a:cubicBezTo>
                  <a:pt x="2479141" y="12828"/>
                  <a:pt x="2673620" y="20003"/>
                  <a:pt x="2878783" y="0"/>
                </a:cubicBezTo>
                <a:cubicBezTo>
                  <a:pt x="3083946" y="-20003"/>
                  <a:pt x="3210726" y="17865"/>
                  <a:pt x="3294911" y="0"/>
                </a:cubicBezTo>
                <a:cubicBezTo>
                  <a:pt x="3379096" y="-17865"/>
                  <a:pt x="3714408" y="19967"/>
                  <a:pt x="4065770" y="0"/>
                </a:cubicBezTo>
                <a:cubicBezTo>
                  <a:pt x="4417132" y="-19967"/>
                  <a:pt x="4334329" y="7800"/>
                  <a:pt x="4481897" y="0"/>
                </a:cubicBezTo>
                <a:cubicBezTo>
                  <a:pt x="4629465" y="-7800"/>
                  <a:pt x="4790675" y="-8506"/>
                  <a:pt x="4898025" y="0"/>
                </a:cubicBezTo>
                <a:cubicBezTo>
                  <a:pt x="5005375" y="8506"/>
                  <a:pt x="5211701" y="-6534"/>
                  <a:pt x="5314152" y="0"/>
                </a:cubicBezTo>
                <a:cubicBezTo>
                  <a:pt x="5416603" y="6534"/>
                  <a:pt x="5714294" y="-24386"/>
                  <a:pt x="5907645" y="0"/>
                </a:cubicBezTo>
                <a:cubicBezTo>
                  <a:pt x="6100996" y="24386"/>
                  <a:pt x="6490420" y="22043"/>
                  <a:pt x="6767187" y="0"/>
                </a:cubicBezTo>
                <a:cubicBezTo>
                  <a:pt x="7043954" y="-22043"/>
                  <a:pt x="7172375" y="17510"/>
                  <a:pt x="7538047" y="0"/>
                </a:cubicBezTo>
                <a:cubicBezTo>
                  <a:pt x="7903719" y="-17510"/>
                  <a:pt x="7838061" y="-22"/>
                  <a:pt x="7954174" y="0"/>
                </a:cubicBezTo>
                <a:cubicBezTo>
                  <a:pt x="8070287" y="22"/>
                  <a:pt x="8568029" y="38816"/>
                  <a:pt x="8868290" y="0"/>
                </a:cubicBezTo>
                <a:cubicBezTo>
                  <a:pt x="8854980" y="161306"/>
                  <a:pt x="8867263" y="270341"/>
                  <a:pt x="8868290" y="504476"/>
                </a:cubicBezTo>
                <a:cubicBezTo>
                  <a:pt x="8869317" y="738611"/>
                  <a:pt x="8840880" y="855599"/>
                  <a:pt x="8868290" y="1068303"/>
                </a:cubicBezTo>
                <a:cubicBezTo>
                  <a:pt x="8895700" y="1281007"/>
                  <a:pt x="8893080" y="1439818"/>
                  <a:pt x="8868290" y="1691479"/>
                </a:cubicBezTo>
                <a:cubicBezTo>
                  <a:pt x="8843500" y="1943140"/>
                  <a:pt x="8856323" y="2001735"/>
                  <a:pt x="8868290" y="2284980"/>
                </a:cubicBezTo>
                <a:cubicBezTo>
                  <a:pt x="8880257" y="2568225"/>
                  <a:pt x="8840469" y="2796611"/>
                  <a:pt x="8868290" y="2967507"/>
                </a:cubicBezTo>
                <a:cubicBezTo>
                  <a:pt x="8745879" y="2961590"/>
                  <a:pt x="8631669" y="2974423"/>
                  <a:pt x="8452163" y="2967507"/>
                </a:cubicBezTo>
                <a:cubicBezTo>
                  <a:pt x="8272657" y="2960591"/>
                  <a:pt x="8060165" y="2978419"/>
                  <a:pt x="7769986" y="2967507"/>
                </a:cubicBezTo>
                <a:cubicBezTo>
                  <a:pt x="7479807" y="2956595"/>
                  <a:pt x="7166018" y="2967348"/>
                  <a:pt x="6999127" y="2967507"/>
                </a:cubicBezTo>
                <a:cubicBezTo>
                  <a:pt x="6832236" y="2967666"/>
                  <a:pt x="6499428" y="2958671"/>
                  <a:pt x="6228268" y="2967507"/>
                </a:cubicBezTo>
                <a:cubicBezTo>
                  <a:pt x="5957108" y="2976343"/>
                  <a:pt x="5916042" y="2983824"/>
                  <a:pt x="5812141" y="2967507"/>
                </a:cubicBezTo>
                <a:cubicBezTo>
                  <a:pt x="5708240" y="2951190"/>
                  <a:pt x="5125444" y="2928278"/>
                  <a:pt x="4952599" y="2967507"/>
                </a:cubicBezTo>
                <a:cubicBezTo>
                  <a:pt x="4779754" y="3006736"/>
                  <a:pt x="4508556" y="2968832"/>
                  <a:pt x="4359106" y="2967507"/>
                </a:cubicBezTo>
                <a:cubicBezTo>
                  <a:pt x="4209656" y="2966182"/>
                  <a:pt x="4024578" y="2958919"/>
                  <a:pt x="3854295" y="2967507"/>
                </a:cubicBezTo>
                <a:cubicBezTo>
                  <a:pt x="3684012" y="2976095"/>
                  <a:pt x="3594617" y="2981101"/>
                  <a:pt x="3349485" y="2967507"/>
                </a:cubicBezTo>
                <a:cubicBezTo>
                  <a:pt x="3104353" y="2953914"/>
                  <a:pt x="2828681" y="2983522"/>
                  <a:pt x="2667309" y="2967507"/>
                </a:cubicBezTo>
                <a:cubicBezTo>
                  <a:pt x="2505937" y="2951492"/>
                  <a:pt x="2180964" y="2983071"/>
                  <a:pt x="1985133" y="2967507"/>
                </a:cubicBezTo>
                <a:cubicBezTo>
                  <a:pt x="1789302" y="2951943"/>
                  <a:pt x="1579876" y="2980948"/>
                  <a:pt x="1391639" y="2967507"/>
                </a:cubicBezTo>
                <a:cubicBezTo>
                  <a:pt x="1203402" y="2954066"/>
                  <a:pt x="852622" y="2949543"/>
                  <a:pt x="620780" y="2967507"/>
                </a:cubicBezTo>
                <a:cubicBezTo>
                  <a:pt x="388938" y="2985471"/>
                  <a:pt x="237103" y="2962812"/>
                  <a:pt x="0" y="2967507"/>
                </a:cubicBezTo>
                <a:cubicBezTo>
                  <a:pt x="16980" y="2773649"/>
                  <a:pt x="-11517" y="2673185"/>
                  <a:pt x="0" y="2403681"/>
                </a:cubicBezTo>
                <a:cubicBezTo>
                  <a:pt x="11517" y="2134177"/>
                  <a:pt x="10139" y="1939551"/>
                  <a:pt x="0" y="1780504"/>
                </a:cubicBezTo>
                <a:cubicBezTo>
                  <a:pt x="-10139" y="1621457"/>
                  <a:pt x="-1214" y="1522447"/>
                  <a:pt x="0" y="1276028"/>
                </a:cubicBezTo>
                <a:cubicBezTo>
                  <a:pt x="1214" y="1029609"/>
                  <a:pt x="-15592" y="965124"/>
                  <a:pt x="0" y="712202"/>
                </a:cubicBezTo>
                <a:cubicBezTo>
                  <a:pt x="15592" y="459280"/>
                  <a:pt x="25726" y="341917"/>
                  <a:pt x="0" y="0"/>
                </a:cubicBezTo>
                <a:close/>
              </a:path>
              <a:path w="8868290" h="2967507" stroke="0" extrusionOk="0">
                <a:moveTo>
                  <a:pt x="0" y="0"/>
                </a:moveTo>
                <a:cubicBezTo>
                  <a:pt x="200043" y="24224"/>
                  <a:pt x="397236" y="3646"/>
                  <a:pt x="593493" y="0"/>
                </a:cubicBezTo>
                <a:cubicBezTo>
                  <a:pt x="789750" y="-3646"/>
                  <a:pt x="850662" y="2510"/>
                  <a:pt x="1098304" y="0"/>
                </a:cubicBezTo>
                <a:cubicBezTo>
                  <a:pt x="1345946" y="-2510"/>
                  <a:pt x="1397252" y="12603"/>
                  <a:pt x="1603114" y="0"/>
                </a:cubicBezTo>
                <a:cubicBezTo>
                  <a:pt x="1808976" y="-12603"/>
                  <a:pt x="1894181" y="-17755"/>
                  <a:pt x="2107924" y="0"/>
                </a:cubicBezTo>
                <a:cubicBezTo>
                  <a:pt x="2321667" y="17755"/>
                  <a:pt x="2403411" y="11335"/>
                  <a:pt x="2524052" y="0"/>
                </a:cubicBezTo>
                <a:cubicBezTo>
                  <a:pt x="2644693" y="-11335"/>
                  <a:pt x="3033437" y="-133"/>
                  <a:pt x="3206228" y="0"/>
                </a:cubicBezTo>
                <a:cubicBezTo>
                  <a:pt x="3379019" y="133"/>
                  <a:pt x="3672396" y="10740"/>
                  <a:pt x="3977087" y="0"/>
                </a:cubicBezTo>
                <a:cubicBezTo>
                  <a:pt x="4281778" y="-10740"/>
                  <a:pt x="4512185" y="29958"/>
                  <a:pt x="4659263" y="0"/>
                </a:cubicBezTo>
                <a:cubicBezTo>
                  <a:pt x="4806341" y="-29958"/>
                  <a:pt x="5275087" y="12346"/>
                  <a:pt x="5430122" y="0"/>
                </a:cubicBezTo>
                <a:cubicBezTo>
                  <a:pt x="5585157" y="-12346"/>
                  <a:pt x="5945092" y="-25869"/>
                  <a:pt x="6112298" y="0"/>
                </a:cubicBezTo>
                <a:cubicBezTo>
                  <a:pt x="6279504" y="25869"/>
                  <a:pt x="6730909" y="4231"/>
                  <a:pt x="6971840" y="0"/>
                </a:cubicBezTo>
                <a:cubicBezTo>
                  <a:pt x="7212771" y="-4231"/>
                  <a:pt x="7502754" y="11072"/>
                  <a:pt x="7831382" y="0"/>
                </a:cubicBezTo>
                <a:cubicBezTo>
                  <a:pt x="8160010" y="-11072"/>
                  <a:pt x="8432275" y="-35875"/>
                  <a:pt x="8868290" y="0"/>
                </a:cubicBezTo>
                <a:cubicBezTo>
                  <a:pt x="8855102" y="283307"/>
                  <a:pt x="8899393" y="325141"/>
                  <a:pt x="8868290" y="623176"/>
                </a:cubicBezTo>
                <a:cubicBezTo>
                  <a:pt x="8837187" y="921211"/>
                  <a:pt x="8853939" y="947749"/>
                  <a:pt x="8868290" y="1157328"/>
                </a:cubicBezTo>
                <a:cubicBezTo>
                  <a:pt x="8882641" y="1366907"/>
                  <a:pt x="8839559" y="1589719"/>
                  <a:pt x="8868290" y="1780504"/>
                </a:cubicBezTo>
                <a:cubicBezTo>
                  <a:pt x="8897021" y="1971289"/>
                  <a:pt x="8884306" y="2064466"/>
                  <a:pt x="8868290" y="2314655"/>
                </a:cubicBezTo>
                <a:cubicBezTo>
                  <a:pt x="8852274" y="2564844"/>
                  <a:pt x="8861025" y="2832213"/>
                  <a:pt x="8868290" y="2967507"/>
                </a:cubicBezTo>
                <a:cubicBezTo>
                  <a:pt x="8705685" y="2978977"/>
                  <a:pt x="8551169" y="2972303"/>
                  <a:pt x="8452163" y="2967507"/>
                </a:cubicBezTo>
                <a:cubicBezTo>
                  <a:pt x="8353157" y="2962711"/>
                  <a:pt x="8145463" y="2952459"/>
                  <a:pt x="8036035" y="2967507"/>
                </a:cubicBezTo>
                <a:cubicBezTo>
                  <a:pt x="7926607" y="2982555"/>
                  <a:pt x="7816906" y="2972616"/>
                  <a:pt x="7619908" y="2967507"/>
                </a:cubicBezTo>
                <a:cubicBezTo>
                  <a:pt x="7422910" y="2962398"/>
                  <a:pt x="7166715" y="2988327"/>
                  <a:pt x="6937731" y="2967507"/>
                </a:cubicBezTo>
                <a:cubicBezTo>
                  <a:pt x="6708747" y="2946687"/>
                  <a:pt x="6395652" y="2980885"/>
                  <a:pt x="6078190" y="2967507"/>
                </a:cubicBezTo>
                <a:cubicBezTo>
                  <a:pt x="5760728" y="2954129"/>
                  <a:pt x="5614155" y="2985098"/>
                  <a:pt x="5484696" y="2967507"/>
                </a:cubicBezTo>
                <a:cubicBezTo>
                  <a:pt x="5355237" y="2949916"/>
                  <a:pt x="5163113" y="2991970"/>
                  <a:pt x="4891203" y="2967507"/>
                </a:cubicBezTo>
                <a:cubicBezTo>
                  <a:pt x="4619293" y="2943044"/>
                  <a:pt x="4364929" y="2929580"/>
                  <a:pt x="4120344" y="2967507"/>
                </a:cubicBezTo>
                <a:cubicBezTo>
                  <a:pt x="3875759" y="3005434"/>
                  <a:pt x="3601520" y="2974541"/>
                  <a:pt x="3260802" y="2967507"/>
                </a:cubicBezTo>
                <a:cubicBezTo>
                  <a:pt x="2920084" y="2960473"/>
                  <a:pt x="2625415" y="2946995"/>
                  <a:pt x="2401260" y="2967507"/>
                </a:cubicBezTo>
                <a:cubicBezTo>
                  <a:pt x="2177105" y="2988019"/>
                  <a:pt x="2037908" y="2981728"/>
                  <a:pt x="1807767" y="2967507"/>
                </a:cubicBezTo>
                <a:cubicBezTo>
                  <a:pt x="1577626" y="2953286"/>
                  <a:pt x="1359200" y="2995876"/>
                  <a:pt x="1125591" y="2967507"/>
                </a:cubicBezTo>
                <a:cubicBezTo>
                  <a:pt x="891982" y="2939138"/>
                  <a:pt x="895499" y="2965251"/>
                  <a:pt x="709463" y="2967507"/>
                </a:cubicBezTo>
                <a:cubicBezTo>
                  <a:pt x="523427" y="2969763"/>
                  <a:pt x="295051" y="2997609"/>
                  <a:pt x="0" y="2967507"/>
                </a:cubicBezTo>
                <a:cubicBezTo>
                  <a:pt x="3399" y="2669910"/>
                  <a:pt x="-15678" y="2639146"/>
                  <a:pt x="0" y="2344331"/>
                </a:cubicBezTo>
                <a:cubicBezTo>
                  <a:pt x="15678" y="2049516"/>
                  <a:pt x="-4772" y="1963195"/>
                  <a:pt x="0" y="1721154"/>
                </a:cubicBezTo>
                <a:cubicBezTo>
                  <a:pt x="4772" y="1479113"/>
                  <a:pt x="-5811" y="1320324"/>
                  <a:pt x="0" y="1187003"/>
                </a:cubicBezTo>
                <a:cubicBezTo>
                  <a:pt x="5811" y="1053682"/>
                  <a:pt x="-26242" y="852268"/>
                  <a:pt x="0" y="652852"/>
                </a:cubicBezTo>
                <a:cubicBezTo>
                  <a:pt x="26242" y="453436"/>
                  <a:pt x="19413" y="211576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400030249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757123">
              <a:spcBef>
                <a:spcPts val="900"/>
              </a:spcBef>
              <a:spcAft>
                <a:spcPts val="540"/>
              </a:spcAft>
              <a:buNone/>
            </a:pPr>
            <a:r>
              <a:rPr lang="en-US" sz="18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Evaluate need for organizational change – </a:t>
            </a:r>
            <a:endParaRPr lang="en-US" sz="1620" b="1" i="1" kern="1200">
              <a:solidFill>
                <a:schemeClr val="tx1"/>
              </a:solidFill>
              <a:latin typeface="+mn-lt"/>
              <a:ea typeface="+mn-ea"/>
              <a:cs typeface="Calibri" panose="020F0502020204030204"/>
            </a:endParaRPr>
          </a:p>
          <a:p>
            <a:pPr marL="411480" lvl="2" indent="-144590" defTabSz="757123">
              <a:spcBef>
                <a:spcPts val="450"/>
              </a:spcBef>
              <a:spcAft>
                <a:spcPts val="540"/>
              </a:spcAft>
            </a:pPr>
            <a:r>
              <a:rPr lang="en-US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Refocusing to prioritize PROGRAM work</a:t>
            </a:r>
            <a:endParaRPr lang="en-US" sz="1800" b="1" kern="1200">
              <a:solidFill>
                <a:schemeClr val="tx1"/>
              </a:solidFill>
              <a:latin typeface="+mn-lt"/>
              <a:ea typeface="+mn-ea"/>
              <a:cs typeface="Calibri" panose="020F0502020204030204"/>
            </a:endParaRPr>
          </a:p>
          <a:p>
            <a:pPr marL="822960" lvl="3" indent="-144590" defTabSz="757123">
              <a:spcBef>
                <a:spcPts val="450"/>
              </a:spcBef>
              <a:spcAft>
                <a:spcPts val="540"/>
              </a:spcAft>
            </a:pPr>
            <a:r>
              <a:rPr lang="en-US" sz="1620" b="1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Eliminating the "strategy &amp; ops" role that wasn't adding value</a:t>
            </a:r>
          </a:p>
          <a:p>
            <a:pPr marL="411480" lvl="2" indent="-144590" defTabSz="757123">
              <a:spcBef>
                <a:spcPts val="450"/>
              </a:spcBef>
              <a:spcAft>
                <a:spcPts val="540"/>
              </a:spcAft>
            </a:pPr>
            <a:r>
              <a:rPr lang="en-US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Reframing administrative support to focus on Event Coordination, support for fundraising, overall operational oversight</a:t>
            </a:r>
            <a:endParaRPr lang="en-US" sz="1800" b="1" kern="1200">
              <a:solidFill>
                <a:schemeClr val="tx1"/>
              </a:solidFill>
              <a:latin typeface="+mn-lt"/>
              <a:ea typeface="+mn-ea"/>
              <a:cs typeface="Calibri" panose="020F0502020204030204"/>
            </a:endParaRPr>
          </a:p>
          <a:p>
            <a:pPr marL="457200" lvl="1" indent="0" defTabSz="841248">
              <a:spcAft>
                <a:spcPts val="600"/>
              </a:spcAft>
              <a:buNone/>
            </a:pPr>
            <a:endParaRPr lang="en-US" sz="2400" b="1" dirty="0"/>
          </a:p>
        </p:txBody>
      </p:sp>
      <p:sp>
        <p:nvSpPr>
          <p:cNvPr id="3871" name="TextBox 3870">
            <a:extLst>
              <a:ext uri="{FF2B5EF4-FFF2-40B4-BE49-F238E27FC236}">
                <a16:creationId xmlns:a16="http://schemas.microsoft.com/office/drawing/2014/main" id="{B0797534-54C0-F068-B215-F4A828357D35}"/>
              </a:ext>
            </a:extLst>
          </p:cNvPr>
          <p:cNvSpPr txBox="1"/>
          <p:nvPr/>
        </p:nvSpPr>
        <p:spPr>
          <a:xfrm>
            <a:off x="5158767" y="3429039"/>
            <a:ext cx="1364135" cy="3416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Liz - ED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3872" name="TextBox 3871">
            <a:extLst>
              <a:ext uri="{FF2B5EF4-FFF2-40B4-BE49-F238E27FC236}">
                <a16:creationId xmlns:a16="http://schemas.microsoft.com/office/drawing/2014/main" id="{514EEAF8-B546-F933-359C-2C6986AA8F49}"/>
              </a:ext>
            </a:extLst>
          </p:cNvPr>
          <p:cNvSpPr txBox="1"/>
          <p:nvPr/>
        </p:nvSpPr>
        <p:spPr>
          <a:xfrm>
            <a:off x="8519679" y="5817054"/>
            <a:ext cx="2287894" cy="3416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Becca - MCYVPC</a:t>
            </a:r>
            <a:endParaRPr lang="en-US"/>
          </a:p>
        </p:txBody>
      </p:sp>
      <p:sp>
        <p:nvSpPr>
          <p:cNvPr id="3873" name="TextBox 3872">
            <a:extLst>
              <a:ext uri="{FF2B5EF4-FFF2-40B4-BE49-F238E27FC236}">
                <a16:creationId xmlns:a16="http://schemas.microsoft.com/office/drawing/2014/main" id="{437330D1-353B-94FF-6DB8-FEF3D469DCC1}"/>
              </a:ext>
            </a:extLst>
          </p:cNvPr>
          <p:cNvSpPr txBox="1"/>
          <p:nvPr/>
        </p:nvSpPr>
        <p:spPr>
          <a:xfrm>
            <a:off x="4952395" y="5689300"/>
            <a:ext cx="3142862" cy="5909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LaMarr - Youth Voice &amp; Engagement (HS)</a:t>
            </a:r>
            <a:endParaRPr lang="en-US"/>
          </a:p>
        </p:txBody>
      </p:sp>
      <p:sp>
        <p:nvSpPr>
          <p:cNvPr id="3874" name="TextBox 3873">
            <a:extLst>
              <a:ext uri="{FF2B5EF4-FFF2-40B4-BE49-F238E27FC236}">
                <a16:creationId xmlns:a16="http://schemas.microsoft.com/office/drawing/2014/main" id="{ED6F82E6-56AF-E88D-085D-E1AA5499EA96}"/>
              </a:ext>
            </a:extLst>
          </p:cNvPr>
          <p:cNvSpPr txBox="1"/>
          <p:nvPr/>
        </p:nvSpPr>
        <p:spPr>
          <a:xfrm>
            <a:off x="1758546" y="5689300"/>
            <a:ext cx="2435302" cy="5909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Kate – Early Intervention (0-8th grade)</a:t>
            </a:r>
            <a:endParaRPr lang="en-US"/>
          </a:p>
        </p:txBody>
      </p:sp>
      <p:sp>
        <p:nvSpPr>
          <p:cNvPr id="3875" name="TextBox 3874">
            <a:extLst>
              <a:ext uri="{FF2B5EF4-FFF2-40B4-BE49-F238E27FC236}">
                <a16:creationId xmlns:a16="http://schemas.microsoft.com/office/drawing/2014/main" id="{333ED3B6-F19C-6A6E-3BEA-222A7CACA6F0}"/>
              </a:ext>
            </a:extLst>
          </p:cNvPr>
          <p:cNvSpPr txBox="1"/>
          <p:nvPr/>
        </p:nvSpPr>
        <p:spPr>
          <a:xfrm>
            <a:off x="6770433" y="3841781"/>
            <a:ext cx="3496642" cy="5909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Open – Admin/Events/Fundraising support</a:t>
            </a:r>
            <a:endParaRPr lang="en-US"/>
          </a:p>
        </p:txBody>
      </p:sp>
      <p:sp>
        <p:nvSpPr>
          <p:cNvPr id="3876" name="TextBox 3875">
            <a:extLst>
              <a:ext uri="{FF2B5EF4-FFF2-40B4-BE49-F238E27FC236}">
                <a16:creationId xmlns:a16="http://schemas.microsoft.com/office/drawing/2014/main" id="{F7A25E73-02DA-5587-1CB4-8AC7579572E2}"/>
              </a:ext>
            </a:extLst>
          </p:cNvPr>
          <p:cNvSpPr txBox="1"/>
          <p:nvPr/>
        </p:nvSpPr>
        <p:spPr>
          <a:xfrm>
            <a:off x="8185552" y="4814678"/>
            <a:ext cx="2965972" cy="3416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Levi -- Evaluation &amp; Metrics (PT)</a:t>
            </a:r>
            <a:endParaRPr lang="en-US"/>
          </a:p>
        </p:txBody>
      </p:sp>
      <p:sp>
        <p:nvSpPr>
          <p:cNvPr id="3877" name="TextBox 3876">
            <a:extLst>
              <a:ext uri="{FF2B5EF4-FFF2-40B4-BE49-F238E27FC236}">
                <a16:creationId xmlns:a16="http://schemas.microsoft.com/office/drawing/2014/main" id="{8A60E04D-1BD1-B5D0-0708-B567CD30B097}"/>
              </a:ext>
            </a:extLst>
          </p:cNvPr>
          <p:cNvSpPr txBox="1"/>
          <p:nvPr/>
        </p:nvSpPr>
        <p:spPr>
          <a:xfrm>
            <a:off x="5748400" y="4706575"/>
            <a:ext cx="2287893" cy="6678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Fletcher – Capacity &amp; </a:t>
            </a:r>
            <a:endParaRPr lang="en-US" sz="162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Workforce Devel</a:t>
            </a:r>
            <a:endParaRPr lang="en-US"/>
          </a:p>
        </p:txBody>
      </p:sp>
      <p:sp>
        <p:nvSpPr>
          <p:cNvPr id="3878" name="TextBox 3877">
            <a:extLst>
              <a:ext uri="{FF2B5EF4-FFF2-40B4-BE49-F238E27FC236}">
                <a16:creationId xmlns:a16="http://schemas.microsoft.com/office/drawing/2014/main" id="{C7045FB9-7396-76C3-C9D9-DD9726CEAC22}"/>
              </a:ext>
            </a:extLst>
          </p:cNvPr>
          <p:cNvSpPr txBox="1"/>
          <p:nvPr/>
        </p:nvSpPr>
        <p:spPr>
          <a:xfrm>
            <a:off x="3330903" y="4686923"/>
            <a:ext cx="1364135" cy="5909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Sarah - Advocacy</a:t>
            </a:r>
            <a:endParaRPr lang="en-US"/>
          </a:p>
        </p:txBody>
      </p:sp>
      <p:sp>
        <p:nvSpPr>
          <p:cNvPr id="3879" name="TextBox 3878">
            <a:extLst>
              <a:ext uri="{FF2B5EF4-FFF2-40B4-BE49-F238E27FC236}">
                <a16:creationId xmlns:a16="http://schemas.microsoft.com/office/drawing/2014/main" id="{4054ABF1-42A2-35BE-D6B0-5C0E06F2B0F7}"/>
              </a:ext>
            </a:extLst>
          </p:cNvPr>
          <p:cNvSpPr txBox="1"/>
          <p:nvPr/>
        </p:nvSpPr>
        <p:spPr>
          <a:xfrm>
            <a:off x="1031332" y="4686923"/>
            <a:ext cx="1796532" cy="5909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822960">
              <a:spcAft>
                <a:spcPts val="600"/>
              </a:spcAft>
            </a:pP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Hannah – </a:t>
            </a:r>
            <a:r>
              <a:rPr lang="en-US" sz="1620" kern="1200" err="1">
                <a:solidFill>
                  <a:schemeClr val="tx1"/>
                </a:solidFill>
                <a:latin typeface="+mn-lt"/>
                <a:ea typeface="+mn-ea"/>
                <a:cs typeface="Calibri"/>
              </a:rPr>
              <a:t>Mkting</a:t>
            </a:r>
            <a:r>
              <a:rPr lang="en-US" sz="1620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 &amp; Communications</a:t>
            </a:r>
            <a:endParaRPr lang="en-US">
              <a:ea typeface="Calibri"/>
              <a:cs typeface="Calibri"/>
            </a:endParaRPr>
          </a:p>
        </p:txBody>
      </p:sp>
      <p:cxnSp>
        <p:nvCxnSpPr>
          <p:cNvPr id="3880" name="Straight Arrow Connector 3879">
            <a:extLst>
              <a:ext uri="{FF2B5EF4-FFF2-40B4-BE49-F238E27FC236}">
                <a16:creationId xmlns:a16="http://schemas.microsoft.com/office/drawing/2014/main" id="{D0F6D37E-E409-83BD-4303-F73287935D4E}"/>
              </a:ext>
            </a:extLst>
          </p:cNvPr>
          <p:cNvCxnSpPr/>
          <p:nvPr/>
        </p:nvCxnSpPr>
        <p:spPr>
          <a:xfrm flipH="1">
            <a:off x="5607549" y="3762928"/>
            <a:ext cx="0" cy="177872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1" name="Straight Arrow Connector 3880">
            <a:extLst>
              <a:ext uri="{FF2B5EF4-FFF2-40B4-BE49-F238E27FC236}">
                <a16:creationId xmlns:a16="http://schemas.microsoft.com/office/drawing/2014/main" id="{DF2D6071-A924-813D-DC87-7B47B468D232}"/>
              </a:ext>
            </a:extLst>
          </p:cNvPr>
          <p:cNvCxnSpPr/>
          <p:nvPr/>
        </p:nvCxnSpPr>
        <p:spPr>
          <a:xfrm>
            <a:off x="1962878" y="4530678"/>
            <a:ext cx="7566964" cy="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2" name="Straight Arrow Connector 3881">
            <a:extLst>
              <a:ext uri="{FF2B5EF4-FFF2-40B4-BE49-F238E27FC236}">
                <a16:creationId xmlns:a16="http://schemas.microsoft.com/office/drawing/2014/main" id="{9E70CC32-D4CA-F208-D071-6297C669880A}"/>
              </a:ext>
            </a:extLst>
          </p:cNvPr>
          <p:cNvCxnSpPr>
            <a:cxnSpLocks/>
          </p:cNvCxnSpPr>
          <p:nvPr/>
        </p:nvCxnSpPr>
        <p:spPr>
          <a:xfrm>
            <a:off x="2198731" y="5542882"/>
            <a:ext cx="7566964" cy="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3" name="Straight Arrow Connector 3882">
            <a:extLst>
              <a:ext uri="{FF2B5EF4-FFF2-40B4-BE49-F238E27FC236}">
                <a16:creationId xmlns:a16="http://schemas.microsoft.com/office/drawing/2014/main" id="{81F5F3D3-E09C-9151-D70A-512C075A8509}"/>
              </a:ext>
            </a:extLst>
          </p:cNvPr>
          <p:cNvCxnSpPr>
            <a:cxnSpLocks/>
          </p:cNvCxnSpPr>
          <p:nvPr/>
        </p:nvCxnSpPr>
        <p:spPr>
          <a:xfrm>
            <a:off x="5618606" y="4226033"/>
            <a:ext cx="1149785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83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1000" b="-1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F46373-A1E8-9C2A-4006-A14901D3F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816D5BD-3B0F-6B8D-F82C-2C2EDF871F13}"/>
              </a:ext>
            </a:extLst>
          </p:cNvPr>
          <p:cNvSpPr/>
          <p:nvPr/>
        </p:nvSpPr>
        <p:spPr>
          <a:xfrm>
            <a:off x="634094" y="1405137"/>
            <a:ext cx="10686306" cy="4382460"/>
          </a:xfrm>
          <a:prstGeom prst="roundRect">
            <a:avLst/>
          </a:prstGeom>
          <a:noFill/>
          <a:ln>
            <a:noFill/>
          </a:ln>
          <a:effectLst>
            <a:outerShdw blurRad="44450" dist="27940" algn="ctr">
              <a:srgbClr val="000000">
                <a:alpha val="32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First 6 Months – PLAN</a:t>
            </a:r>
            <a:endParaRPr lang="en-US" sz="3600" b="1" dirty="0">
              <a:solidFill>
                <a:schemeClr val="tx1"/>
              </a:solidFill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Programming – taking a more systemic view for greater impact: </a:t>
            </a:r>
            <a:endParaRPr lang="en-US" sz="28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Advocacy </a:t>
            </a:r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EIPC</a:t>
            </a:r>
            <a:endParaRPr lang="en-US" sz="240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Closing the Gap </a:t>
            </a:r>
            <a:endParaRPr lang="en-US" sz="240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MYLC </a:t>
            </a:r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Summer Youth Program!!</a:t>
            </a:r>
            <a:endParaRPr lang="en-US" sz="2400">
              <a:solidFill>
                <a:schemeClr val="tx1"/>
              </a:solidFill>
              <a:ea typeface="Calibri"/>
              <a:cs typeface="Calibri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ea typeface="Calibri"/>
                <a:cs typeface="Calibri"/>
              </a:rPr>
              <a:t>Capacity development</a:t>
            </a:r>
            <a:endParaRPr lang="en-US" sz="2400" dirty="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0361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8DCF9E-E2E8-F67D-4EAA-98E377384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ea typeface="Calibri Light"/>
                <a:cs typeface="Calibri Light"/>
              </a:rPr>
              <a:t>Advocacy</a:t>
            </a:r>
          </a:p>
        </p:txBody>
      </p:sp>
      <p:pic>
        <p:nvPicPr>
          <p:cNvPr id="4" name="Picture 3" descr="A dinosaur with horns and text&#10;&#10;Description automatically generated">
            <a:extLst>
              <a:ext uri="{FF2B5EF4-FFF2-40B4-BE49-F238E27FC236}">
                <a16:creationId xmlns:a16="http://schemas.microsoft.com/office/drawing/2014/main" id="{ADC22752-9416-D32A-9029-6EE6E8344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1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448D-C3B5-9906-A024-B086F5078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37173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ea typeface="Calibri"/>
                <a:cs typeface="Calibri"/>
              </a:rPr>
              <a:t>Training - fee-based @ $500/day</a:t>
            </a:r>
          </a:p>
          <a:p>
            <a:r>
              <a:rPr lang="en-US" sz="2400">
                <a:ea typeface="Calibri"/>
                <a:cs typeface="Calibri"/>
              </a:rPr>
              <a:t>Voter Registration campaign – direct and indirect push</a:t>
            </a:r>
          </a:p>
          <a:p>
            <a:endParaRPr lang="en-US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572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A8E91F-1726-9C42-7AAC-B513D9C01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Closing the Gap and EIPC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ADEFAED-EE0C-3754-3223-F90EFF8D30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4915850"/>
              </p:ext>
            </p:extLst>
          </p:nvPr>
        </p:nvGraphicFramePr>
        <p:xfrm>
          <a:off x="4385507" y="704258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998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7DDE2-7182-57F0-F8CF-AB2FBCD40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MYLC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Impact Team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ADEFAED-EE0C-3754-3223-F90EFF8D30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4849602"/>
              </p:ext>
            </p:extLst>
          </p:nvPr>
        </p:nvGraphicFramePr>
        <p:xfrm>
          <a:off x="5041907" y="666114"/>
          <a:ext cx="5648123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2665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entagon 23">
            <a:extLst>
              <a:ext uri="{FF2B5EF4-FFF2-40B4-BE49-F238E27FC236}">
                <a16:creationId xmlns:a16="http://schemas.microsoft.com/office/drawing/2014/main" id="{8C347CA1-76A9-CA52-B895-12A217884792}"/>
              </a:ext>
            </a:extLst>
          </p:cNvPr>
          <p:cNvSpPr/>
          <p:nvPr/>
        </p:nvSpPr>
        <p:spPr>
          <a:xfrm>
            <a:off x="4588821" y="1950392"/>
            <a:ext cx="3657273" cy="3546976"/>
          </a:xfrm>
          <a:prstGeom prst="pent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 i="1" dirty="0">
                <a:solidFill>
                  <a:schemeClr val="tx1"/>
                </a:solidFill>
              </a:rPr>
              <a:t>Summer Youth Program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FF00A94-C069-8C55-7F3C-993DC4BFD59E}"/>
              </a:ext>
            </a:extLst>
          </p:cNvPr>
          <p:cNvSpPr/>
          <p:nvPr/>
        </p:nvSpPr>
        <p:spPr>
          <a:xfrm>
            <a:off x="5544396" y="741800"/>
            <a:ext cx="1755663" cy="1724455"/>
          </a:xfrm>
          <a:prstGeom prst="ellipse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Connect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2373885-E55B-6126-959F-5C66FE1E9BC5}"/>
              </a:ext>
            </a:extLst>
          </p:cNvPr>
          <p:cNvSpPr/>
          <p:nvPr/>
        </p:nvSpPr>
        <p:spPr>
          <a:xfrm>
            <a:off x="3709700" y="4634198"/>
            <a:ext cx="1755663" cy="1720151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Celebrate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683864D-10BE-4B82-7253-5ECF97812984}"/>
              </a:ext>
            </a:extLst>
          </p:cNvPr>
          <p:cNvSpPr/>
          <p:nvPr/>
        </p:nvSpPr>
        <p:spPr>
          <a:xfrm>
            <a:off x="7832256" y="2319591"/>
            <a:ext cx="1755663" cy="17201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Inform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DD85FDB-D429-0C19-E43A-67FB6D846C5A}"/>
              </a:ext>
            </a:extLst>
          </p:cNvPr>
          <p:cNvSpPr/>
          <p:nvPr/>
        </p:nvSpPr>
        <p:spPr>
          <a:xfrm>
            <a:off x="3262173" y="2123318"/>
            <a:ext cx="1755663" cy="17201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Listen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2FE74B4-F13B-C56C-F3F4-6154346573C8}"/>
              </a:ext>
            </a:extLst>
          </p:cNvPr>
          <p:cNvSpPr/>
          <p:nvPr/>
        </p:nvSpPr>
        <p:spPr>
          <a:xfrm>
            <a:off x="6954386" y="4634199"/>
            <a:ext cx="1755663" cy="17201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Develop Capacity</a:t>
            </a:r>
          </a:p>
        </p:txBody>
      </p:sp>
    </p:spTree>
    <p:extLst>
      <p:ext uri="{BB962C8B-B14F-4D97-AF65-F5344CB8AC3E}">
        <p14:creationId xmlns:p14="http://schemas.microsoft.com/office/powerpoint/2010/main" val="4079254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7" ma:contentTypeDescription="Create a new document." ma:contentTypeScope="" ma:versionID="ae96de6fcdb274aaf08ac3036551f909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1f86bbe2a868baa15523ff046560b8f5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34A298-232F-4093-B9A3-6CE9C516DA17}">
  <ds:schemaRefs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2006/metadata/properties"/>
    <ds:schemaRef ds:uri="f0d5edce-8ea1-4494-9d99-c32edd3ac741"/>
    <ds:schemaRef ds:uri="http://schemas.microsoft.com/office/infopath/2007/PartnerControls"/>
    <ds:schemaRef ds:uri="3af2847b-6d1f-477f-8e98-8d0dbb30a73d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E3DF53D-99CB-4A75-86F3-D38E662DFC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423FC4-E93F-4E40-B1EF-D6FDBE38F3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d5edce-8ea1-4494-9d99-c32edd3ac741"/>
    <ds:schemaRef ds:uri="3af2847b-6d1f-477f-8e98-8d0dbb30a7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1665</Words>
  <Application>Microsoft Office PowerPoint</Application>
  <PresentationFormat>Widescreen</PresentationFormat>
  <Paragraphs>218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Items to address..</vt:lpstr>
      <vt:lpstr>PowerPoint Presentation</vt:lpstr>
      <vt:lpstr>PowerPoint Presentation</vt:lpstr>
      <vt:lpstr>PowerPoint Presentation</vt:lpstr>
      <vt:lpstr>Advocacy</vt:lpstr>
      <vt:lpstr>Closing the Gap and EIPC</vt:lpstr>
      <vt:lpstr>MYLC Impact Team</vt:lpstr>
      <vt:lpstr>PowerPoint Presentation</vt:lpstr>
      <vt:lpstr>Raising Awareness </vt:lpstr>
      <vt:lpstr>PowerPoint Presentation</vt:lpstr>
      <vt:lpstr>Building Community</vt:lpstr>
      <vt:lpstr>Frequent, formal and informal communication</vt:lpstr>
      <vt:lpstr>Strengthening Programs</vt:lpstr>
      <vt:lpstr>Increasing capacity</vt:lpstr>
      <vt:lpstr>Celebrating Youth! </vt:lpstr>
      <vt:lpstr>What Else Do They Need?</vt:lpstr>
      <vt:lpstr>Capacity Development</vt:lpstr>
      <vt:lpstr>PowerPoint Presentation</vt:lpstr>
      <vt:lpstr>PowerPoint Presentation</vt:lpstr>
      <vt:lpstr>PowerPoint Presentation</vt:lpstr>
      <vt:lpstr>Our mission is to champion the positive development of youth through community and systems change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Coit</dc:creator>
  <cp:lastModifiedBy>Elizabeth Coit</cp:lastModifiedBy>
  <cp:revision>467</cp:revision>
  <dcterms:created xsi:type="dcterms:W3CDTF">2024-02-24T21:11:58Z</dcterms:created>
  <dcterms:modified xsi:type="dcterms:W3CDTF">2024-06-25T17:42:13Z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  <property fmtid="{D5CDD505-2E9C-101B-9397-08002B2CF9AE}" pid="3" name="MediaServiceImageTags">
    <vt:lpwstr/>
  </property>
</Properties>
</file>