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75"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818181"/>
      </a:tcTxStyle>
      <a:tcStyle>
        <a:tcBdr>
          <a:left>
            <a:ln w="12700" cap="flat">
              <a:solidFill>
                <a:srgbClr val="A1A3A7"/>
              </a:solidFill>
              <a:prstDash val="solid"/>
              <a:miter lim="400000"/>
            </a:ln>
          </a:left>
          <a:right>
            <a:ln w="12700" cap="flat">
              <a:solidFill>
                <a:srgbClr val="A1A3A7"/>
              </a:solidFill>
              <a:prstDash val="solid"/>
              <a:miter lim="400000"/>
            </a:ln>
          </a:right>
          <a:top>
            <a:ln w="12700" cap="flat">
              <a:solidFill>
                <a:srgbClr val="A1A3A7"/>
              </a:solidFill>
              <a:prstDash val="solid"/>
              <a:miter lim="400000"/>
            </a:ln>
          </a:top>
          <a:bottom>
            <a:ln w="12700" cap="flat">
              <a:solidFill>
                <a:srgbClr val="A1A3A7"/>
              </a:solidFill>
              <a:prstDash val="solid"/>
              <a:miter lim="400000"/>
            </a:ln>
          </a:bottom>
          <a:insideH>
            <a:ln w="12700" cap="flat">
              <a:solidFill>
                <a:srgbClr val="A1A3A7"/>
              </a:solidFill>
              <a:prstDash val="solid"/>
              <a:miter lim="400000"/>
            </a:ln>
          </a:insideH>
          <a:insideV>
            <a:ln w="12700" cap="flat">
              <a:solidFill>
                <a:srgbClr val="A1A3A7"/>
              </a:solidFill>
              <a:prstDash val="solid"/>
              <a:miter lim="400000"/>
            </a:ln>
          </a:insideV>
        </a:tcBdr>
        <a:fill>
          <a:noFill/>
        </a:fill>
      </a:tcStyle>
    </a:wholeTbl>
    <a:band2H>
      <a:tcTxStyle/>
      <a:tcStyle>
        <a:tcBdr/>
        <a:fill>
          <a:solidFill>
            <a:srgbClr val="91908C">
              <a:alpha val="15000"/>
            </a:srgbClr>
          </a:solidFill>
        </a:fill>
      </a:tcStyle>
    </a:band2H>
    <a:firstCol>
      <a:tcTxStyle b="off" i="off">
        <a:font>
          <a:latin typeface="Helvetica Neue"/>
          <a:ea typeface="Helvetica Neue"/>
          <a:cs typeface="Helvetica Neue"/>
        </a:font>
        <a:srgbClr val="FFFFFF"/>
      </a:tcTxStyle>
      <a:tcStyle>
        <a:tcBdr>
          <a:left>
            <a:ln w="12700" cap="flat">
              <a:solidFill>
                <a:srgbClr val="A1A3A7"/>
              </a:solidFill>
              <a:prstDash val="solid"/>
              <a:miter lim="400000"/>
            </a:ln>
          </a:left>
          <a:right>
            <a:ln w="12700" cap="flat">
              <a:solidFill>
                <a:srgbClr val="A1A3A7"/>
              </a:solidFill>
              <a:prstDash val="solid"/>
              <a:miter lim="400000"/>
            </a:ln>
          </a:right>
          <a:top>
            <a:ln w="12700" cap="flat">
              <a:solidFill>
                <a:srgbClr val="A1A3A7"/>
              </a:solidFill>
              <a:prstDash val="solid"/>
              <a:miter lim="400000"/>
            </a:ln>
          </a:top>
          <a:bottom>
            <a:ln w="12700" cap="flat">
              <a:solidFill>
                <a:srgbClr val="A1A3A7"/>
              </a:solidFill>
              <a:prstDash val="solid"/>
              <a:miter lim="400000"/>
            </a:ln>
          </a:bottom>
          <a:insideH>
            <a:ln w="12700" cap="flat">
              <a:solidFill>
                <a:srgbClr val="A1A3A7"/>
              </a:solidFill>
              <a:prstDash val="solid"/>
              <a:miter lim="400000"/>
            </a:ln>
          </a:insideH>
          <a:insideV>
            <a:ln w="12700" cap="flat">
              <a:solidFill>
                <a:srgbClr val="A1A3A7"/>
              </a:solidFill>
              <a:prstDash val="solid"/>
              <a:miter lim="400000"/>
            </a:ln>
          </a:insideV>
        </a:tcBdr>
        <a:fill>
          <a:noFill/>
        </a:fill>
      </a:tcStyle>
    </a:firstCol>
    <a:lastRow>
      <a:tcTxStyle b="off" i="off">
        <a:font>
          <a:latin typeface="Helvetica Neue"/>
          <a:ea typeface="Helvetica Neue"/>
          <a:cs typeface="Helvetica Neue"/>
        </a:font>
        <a:srgbClr val="818181"/>
      </a:tcTxStyle>
      <a:tcStyle>
        <a:tcBdr>
          <a:left>
            <a:ln w="12700" cap="flat">
              <a:solidFill>
                <a:srgbClr val="A1A3A7"/>
              </a:solidFill>
              <a:prstDash val="solid"/>
              <a:miter lim="400000"/>
            </a:ln>
          </a:left>
          <a:right>
            <a:ln w="12700" cap="flat">
              <a:solidFill>
                <a:srgbClr val="A1A3A7"/>
              </a:solidFill>
              <a:prstDash val="solid"/>
              <a:miter lim="400000"/>
            </a:ln>
          </a:right>
          <a:top>
            <a:ln w="25400" cap="flat">
              <a:solidFill>
                <a:srgbClr val="66635E"/>
              </a:solidFill>
              <a:prstDash val="solid"/>
              <a:miter lim="400000"/>
            </a:ln>
          </a:top>
          <a:bottom>
            <a:ln w="12700" cap="flat">
              <a:solidFill>
                <a:srgbClr val="A1A3A7"/>
              </a:solidFill>
              <a:prstDash val="solid"/>
              <a:miter lim="400000"/>
            </a:ln>
          </a:bottom>
          <a:insideH>
            <a:ln w="12700" cap="flat">
              <a:solidFill>
                <a:srgbClr val="A1A3A7"/>
              </a:solidFill>
              <a:prstDash val="solid"/>
              <a:miter lim="400000"/>
            </a:ln>
          </a:insideH>
          <a:insideV>
            <a:ln w="12700" cap="flat">
              <a:solidFill>
                <a:srgbClr val="A1A3A7"/>
              </a:solidFill>
              <a:prstDash val="solid"/>
              <a:miter lim="400000"/>
            </a:ln>
          </a:insideV>
        </a:tcBdr>
        <a:fill>
          <a:noFill/>
        </a:fill>
      </a:tcStyle>
    </a:lastRow>
    <a:firstRow>
      <a:tcTxStyle b="off" i="off">
        <a:font>
          <a:latin typeface="Helvetica Neue"/>
          <a:ea typeface="Helvetica Neue"/>
          <a:cs typeface="Helvetica Neue"/>
        </a:font>
        <a:srgbClr val="FFFFFF"/>
      </a:tcTxStyle>
      <a:tcStyle>
        <a:tcBdr>
          <a:left>
            <a:ln w="12700" cap="flat">
              <a:solidFill>
                <a:srgbClr val="A1A3A7"/>
              </a:solidFill>
              <a:prstDash val="solid"/>
              <a:miter lim="400000"/>
            </a:ln>
          </a:left>
          <a:right>
            <a:ln w="12700" cap="flat">
              <a:solidFill>
                <a:srgbClr val="A1A3A7"/>
              </a:solidFill>
              <a:prstDash val="solid"/>
              <a:miter lim="400000"/>
            </a:ln>
          </a:right>
          <a:top>
            <a:ln w="12700" cap="flat">
              <a:solidFill>
                <a:srgbClr val="A1A3A7"/>
              </a:solidFill>
              <a:prstDash val="solid"/>
              <a:miter lim="400000"/>
            </a:ln>
          </a:top>
          <a:bottom>
            <a:ln w="12700" cap="flat">
              <a:solidFill>
                <a:srgbClr val="A1A3A7"/>
              </a:solidFill>
              <a:prstDash val="solid"/>
              <a:miter lim="400000"/>
            </a:ln>
          </a:bottom>
          <a:insideH>
            <a:ln w="12700" cap="flat">
              <a:solidFill>
                <a:srgbClr val="A1A3A7"/>
              </a:solidFill>
              <a:prstDash val="solid"/>
              <a:miter lim="400000"/>
            </a:ln>
          </a:insideH>
          <a:insideV>
            <a:ln w="12700" cap="flat">
              <a:solidFill>
                <a:srgbClr val="A1A3A7"/>
              </a:solidFill>
              <a:prstDash val="solid"/>
              <a:miter lim="400000"/>
            </a:ln>
          </a:insideV>
        </a:tcBdr>
        <a:fill>
          <a:noFill/>
        </a:fill>
      </a:tcStyle>
    </a:firstRow>
  </a:tblStyle>
  <a:tblStyle styleId="{C7B018BB-80A7-4F77-B60F-C8B233D01FF8}" styleName="">
    <a:tblBg/>
    <a:wholeTbl>
      <a:tcTxStyle b="off" i="off">
        <a:font>
          <a:latin typeface="Helvetica Neue"/>
          <a:ea typeface="Helvetica Neue"/>
          <a:cs typeface="Helvetica Neue"/>
        </a:font>
        <a:srgbClr val="818181"/>
      </a:tcTxStyle>
      <a:tcStyle>
        <a:tcBdr>
          <a:left>
            <a:ln w="12700" cap="flat">
              <a:solidFill>
                <a:srgbClr val="D6D5CB"/>
              </a:solidFill>
              <a:prstDash val="solid"/>
              <a:miter lim="400000"/>
            </a:ln>
          </a:left>
          <a:right>
            <a:ln w="12700" cap="flat">
              <a:solidFill>
                <a:srgbClr val="D6D5CB"/>
              </a:solidFill>
              <a:prstDash val="solid"/>
              <a:miter lim="400000"/>
            </a:ln>
          </a:right>
          <a:top>
            <a:ln w="12700" cap="flat">
              <a:solidFill>
                <a:srgbClr val="D6D5CB"/>
              </a:solidFill>
              <a:prstDash val="solid"/>
              <a:miter lim="400000"/>
            </a:ln>
          </a:top>
          <a:bottom>
            <a:ln w="12700" cap="flat">
              <a:solidFill>
                <a:srgbClr val="D6D5CB"/>
              </a:solidFill>
              <a:prstDash val="solid"/>
              <a:miter lim="400000"/>
            </a:ln>
          </a:bottom>
          <a:insideH>
            <a:ln w="12700" cap="flat">
              <a:solidFill>
                <a:srgbClr val="D6D5CB"/>
              </a:solidFill>
              <a:prstDash val="solid"/>
              <a:miter lim="400000"/>
            </a:ln>
          </a:insideH>
          <a:insideV>
            <a:ln w="12700" cap="flat">
              <a:solidFill>
                <a:srgbClr val="D6D5CB"/>
              </a:solidFill>
              <a:prstDash val="solid"/>
              <a:miter lim="400000"/>
            </a:ln>
          </a:insideV>
        </a:tcBdr>
        <a:fill>
          <a:noFill/>
        </a:fill>
      </a:tcStyle>
    </a:wholeTbl>
    <a:band2H>
      <a:tcTxStyle/>
      <a:tcStyle>
        <a:tcBdr/>
        <a:fill>
          <a:solidFill>
            <a:srgbClr val="91908C">
              <a:alpha val="15000"/>
            </a:srgbClr>
          </a:solidFill>
        </a:fill>
      </a:tcStyle>
    </a:band2H>
    <a:firstCol>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5CB"/>
              </a:solidFill>
              <a:prstDash val="solid"/>
              <a:miter lim="400000"/>
            </a:ln>
          </a:insideH>
          <a:insideV>
            <a:ln w="12700" cap="flat">
              <a:noFill/>
              <a:miter lim="400000"/>
            </a:ln>
          </a:insideV>
        </a:tcBdr>
        <a:fill>
          <a:noFill/>
        </a:fill>
      </a:tcStyle>
    </a:lastRow>
    <a:fir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5CB"/>
              </a:solidFill>
              <a:prstDash val="solid"/>
              <a:miter lim="400000"/>
            </a:ln>
          </a:insideH>
          <a:insideV>
            <a:ln w="12700" cap="flat">
              <a:noFill/>
              <a:miter lim="400000"/>
            </a:ln>
          </a:insideV>
        </a:tcBdr>
        <a:fill>
          <a:noFill/>
        </a:fill>
      </a:tcStyle>
    </a:firstRow>
  </a:tblStyle>
  <a:tblStyle styleId="{EEE7283C-3CF3-47DC-8721-378D4A62B228}" styleName="">
    <a:tblBg/>
    <a:wholeTbl>
      <a:tcTxStyle b="off" i="off">
        <a:font>
          <a:latin typeface="Helvetica Neue"/>
          <a:ea typeface="Helvetica Neue"/>
          <a:cs typeface="Helvetica Neue"/>
        </a:font>
        <a:srgbClr val="818181"/>
      </a:tcTxStyle>
      <a:tcStyle>
        <a:tcBdr>
          <a:left>
            <a:ln w="12700" cap="flat">
              <a:solidFill>
                <a:srgbClr val="87660E">
                  <a:alpha val="85000"/>
                </a:srgbClr>
              </a:solidFill>
              <a:prstDash val="solid"/>
              <a:miter lim="400000"/>
            </a:ln>
          </a:left>
          <a:right>
            <a:ln w="12700" cap="flat">
              <a:solidFill>
                <a:srgbClr val="87660E">
                  <a:alpha val="85000"/>
                </a:srgbClr>
              </a:solidFill>
              <a:prstDash val="solid"/>
              <a:miter lim="400000"/>
            </a:ln>
          </a:right>
          <a:top>
            <a:ln w="12700" cap="flat">
              <a:solidFill>
                <a:schemeClr val="accent3">
                  <a:satOff val="9881"/>
                  <a:lumOff val="-13155"/>
                  <a:alpha val="85000"/>
                </a:schemeClr>
              </a:solidFill>
              <a:prstDash val="solid"/>
              <a:miter lim="400000"/>
            </a:ln>
          </a:top>
          <a:bottom>
            <a:ln w="12700" cap="flat">
              <a:solidFill>
                <a:schemeClr val="accent3">
                  <a:satOff val="9881"/>
                  <a:lumOff val="-13155"/>
                  <a:alpha val="85000"/>
                </a:schemeClr>
              </a:solidFill>
              <a:prstDash val="solid"/>
              <a:miter lim="400000"/>
            </a:ln>
          </a:bottom>
          <a:insideH>
            <a:ln w="12700" cap="flat">
              <a:solidFill>
                <a:schemeClr val="accent3">
                  <a:satOff val="9881"/>
                  <a:lumOff val="-13155"/>
                  <a:alpha val="85000"/>
                </a:schemeClr>
              </a:solidFill>
              <a:prstDash val="solid"/>
              <a:miter lim="400000"/>
            </a:ln>
          </a:insideH>
          <a:insideV>
            <a:ln w="12700" cap="flat">
              <a:solidFill>
                <a:srgbClr val="87660E">
                  <a:alpha val="85000"/>
                </a:srgbClr>
              </a:solidFill>
              <a:prstDash val="solid"/>
              <a:miter lim="400000"/>
            </a:ln>
          </a:insideV>
        </a:tcBdr>
        <a:fill>
          <a:noFill/>
        </a:fill>
      </a:tcStyle>
    </a:wholeTbl>
    <a:band2H>
      <a:tcTxStyle/>
      <a:tcStyle>
        <a:tcBdr/>
        <a:fill>
          <a:solidFill>
            <a:srgbClr val="91908C">
              <a:alpha val="15000"/>
            </a:srgbClr>
          </a:solidFill>
        </a:fill>
      </a:tcStyle>
    </a:band2H>
    <a:firstCol>
      <a:tcTxStyle b="off" i="off">
        <a:font>
          <a:latin typeface="Helvetica Neue"/>
          <a:ea typeface="Helvetica Neue"/>
          <a:cs typeface="Helvetica Neue"/>
        </a:font>
        <a:srgbClr val="FFFFFF"/>
      </a:tcTxStyle>
      <a:tcStyle>
        <a:tcBdr>
          <a:left>
            <a:ln w="12700" cap="flat">
              <a:solidFill>
                <a:schemeClr val="accent3">
                  <a:satOff val="9881"/>
                  <a:lumOff val="-13155"/>
                </a:schemeClr>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D6D5CB"/>
              </a:solidFill>
              <a:prstDash val="solid"/>
              <a:miter lim="400000"/>
            </a:ln>
          </a:insideV>
        </a:tcBdr>
        <a:fill>
          <a:noFill/>
        </a:fill>
      </a:tcStyle>
    </a:firstCol>
    <a:lastRow>
      <a:tcTxStyle b="off" i="off">
        <a:font>
          <a:latin typeface="Helvetica Neue"/>
          <a:ea typeface="Helvetica Neue"/>
          <a:cs typeface="Helvetica Neue"/>
        </a:font>
        <a:srgbClr val="818181"/>
      </a:tcTxStyle>
      <a:tcStyle>
        <a:tcBdr>
          <a:left>
            <a:ln w="12700" cap="flat">
              <a:noFill/>
              <a:miter lim="400000"/>
            </a:ln>
          </a:left>
          <a:right>
            <a:ln w="12700" cap="flat">
              <a:noFill/>
              <a:miter lim="400000"/>
            </a:ln>
          </a:right>
          <a:top>
            <a:ln w="25400" cap="flat">
              <a:solidFill>
                <a:schemeClr val="accent3">
                  <a:satOff val="9881"/>
                  <a:lumOff val="-13155"/>
                </a:schemeClr>
              </a:solidFill>
              <a:prstDash val="solid"/>
              <a:miter lim="400000"/>
            </a:ln>
          </a:top>
          <a:bottom>
            <a:ln w="12700" cap="flat">
              <a:solidFill>
                <a:schemeClr val="accent3">
                  <a:satOff val="9881"/>
                  <a:lumOff val="-13155"/>
                </a:schemeClr>
              </a:solidFill>
              <a:prstDash val="solid"/>
              <a:miter lim="400000"/>
            </a:ln>
          </a:bottom>
          <a:insideH>
            <a:ln w="12700" cap="flat">
              <a:noFill/>
              <a:miter lim="400000"/>
            </a:ln>
          </a:insideH>
          <a:insideV>
            <a:ln w="12700" cap="flat">
              <a:noFill/>
              <a:miter lim="400000"/>
            </a:ln>
          </a:insideV>
        </a:tcBdr>
        <a:fill>
          <a:noFill/>
        </a:fill>
      </a:tcStyle>
    </a:lastRow>
    <a:firstRow>
      <a:tcTxStyle b="off" i="off">
        <a:font>
          <a:latin typeface="Helvetica Neue"/>
          <a:ea typeface="Helvetica Neue"/>
          <a:cs typeface="Helvetica Neue"/>
        </a:font>
        <a:srgbClr val="FFFFFF"/>
      </a:tcTxStyle>
      <a:tcStyle>
        <a:tcBdr>
          <a:left>
            <a:ln w="12700" cap="flat">
              <a:solidFill>
                <a:srgbClr val="87660E">
                  <a:alpha val="85000"/>
                </a:srgbClr>
              </a:solidFill>
              <a:prstDash val="solid"/>
              <a:miter lim="400000"/>
            </a:ln>
          </a:left>
          <a:right>
            <a:ln w="12700" cap="flat">
              <a:solidFill>
                <a:srgbClr val="87660E">
                  <a:alpha val="85000"/>
                </a:srgbClr>
              </a:solidFill>
              <a:prstDash val="solid"/>
              <a:miter lim="400000"/>
            </a:ln>
          </a:right>
          <a:top>
            <a:ln w="12700" cap="flat">
              <a:solidFill>
                <a:schemeClr val="accent3">
                  <a:satOff val="9881"/>
                  <a:lumOff val="-13155"/>
                </a:schemeClr>
              </a:solidFill>
              <a:prstDash val="solid"/>
              <a:miter lim="400000"/>
            </a:ln>
          </a:top>
          <a:bottom>
            <a:ln w="12700" cap="flat">
              <a:noFill/>
              <a:miter lim="400000"/>
            </a:ln>
          </a:bottom>
          <a:insideH>
            <a:ln w="12700" cap="flat">
              <a:solidFill>
                <a:srgbClr val="87660E">
                  <a:alpha val="85000"/>
                </a:srgbClr>
              </a:solidFill>
              <a:prstDash val="solid"/>
              <a:miter lim="400000"/>
            </a:ln>
          </a:insideH>
          <a:insideV>
            <a:ln w="12700" cap="flat">
              <a:solidFill>
                <a:srgbClr val="87660E">
                  <a:alpha val="85000"/>
                </a:srgbClr>
              </a:solidFill>
              <a:prstDash val="solid"/>
              <a:miter lim="400000"/>
            </a:ln>
          </a:insideV>
        </a:tcBdr>
        <a:fill>
          <a:noFill/>
        </a:fill>
      </a:tcStyle>
    </a:firstRow>
  </a:tblStyle>
  <a:tblStyle styleId="{CF821DB8-F4EB-4A41-A1BA-3FCAFE7338EE}" styleName="">
    <a:tblBg/>
    <a:wholeTbl>
      <a:tcTxStyle b="off" i="off">
        <a:font>
          <a:latin typeface="Helvetica Neue"/>
          <a:ea typeface="Helvetica Neue"/>
          <a:cs typeface="Helvetica Neue"/>
        </a:font>
        <a:srgbClr val="818181"/>
      </a:tcTxStyle>
      <a:tcStyle>
        <a:tcBdr>
          <a:left>
            <a:ln w="25400" cap="rnd">
              <a:solidFill>
                <a:srgbClr val="A2A1A6"/>
              </a:solidFill>
              <a:custDash>
                <a:ds d="100000" sp="200000"/>
              </a:custDash>
              <a:miter lim="400000"/>
            </a:ln>
          </a:left>
          <a:right>
            <a:ln w="25400" cap="rnd">
              <a:solidFill>
                <a:srgbClr val="A2A1A6"/>
              </a:solidFill>
              <a:custDash>
                <a:ds d="100000" sp="200000"/>
              </a:custDash>
              <a:miter lim="400000"/>
            </a:ln>
          </a:right>
          <a:top>
            <a:ln w="12700" cap="flat">
              <a:solidFill>
                <a:srgbClr val="A1A3A7"/>
              </a:solidFill>
              <a:prstDash val="solid"/>
              <a:miter lim="400000"/>
            </a:ln>
          </a:top>
          <a:bottom>
            <a:ln w="12700" cap="flat">
              <a:solidFill>
                <a:srgbClr val="A1A3A7"/>
              </a:solidFill>
              <a:prstDash val="solid"/>
              <a:miter lim="400000"/>
            </a:ln>
          </a:bottom>
          <a:insideH>
            <a:ln w="12700" cap="flat">
              <a:solidFill>
                <a:srgbClr val="A1A3A7"/>
              </a:solidFill>
              <a:prstDash val="solid"/>
              <a:miter lim="400000"/>
            </a:ln>
          </a:insideH>
          <a:insideV>
            <a:ln w="25400" cap="rnd">
              <a:solidFill>
                <a:srgbClr val="A2A1A6"/>
              </a:solidFill>
              <a:custDash>
                <a:ds d="100000" sp="200000"/>
              </a:custDash>
              <a:miter lim="400000"/>
            </a:ln>
          </a:insideV>
        </a:tcBdr>
        <a:fill>
          <a:noFill/>
        </a:fill>
      </a:tcStyle>
    </a:wholeTbl>
    <a:band2H>
      <a:tcTxStyle/>
      <a:tcStyle>
        <a:tcBdr/>
        <a:fill>
          <a:solidFill>
            <a:srgbClr val="91908C">
              <a:alpha val="15000"/>
            </a:srgbClr>
          </a:solidFill>
        </a:fill>
      </a:tcStyle>
    </a:band2H>
    <a:firstCol>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Helvetica Neue"/>
          <a:ea typeface="Helvetica Neue"/>
          <a:cs typeface="Helvetica Neue"/>
        </a:font>
        <a:srgbClr val="FFFFFF"/>
      </a:tcTxStyle>
      <a:tcStyle>
        <a:tcBdr>
          <a:left>
            <a:ln w="25400" cap="rnd">
              <a:solidFill>
                <a:srgbClr val="A1A3A7"/>
              </a:solidFill>
              <a:custDash>
                <a:ds d="100000" sp="200000"/>
              </a:custDash>
              <a:miter lim="400000"/>
            </a:ln>
          </a:left>
          <a:right>
            <a:ln w="25400" cap="rnd">
              <a:solidFill>
                <a:srgbClr val="A1A3A7"/>
              </a:solidFill>
              <a:custDash>
                <a:ds d="100000" sp="200000"/>
              </a:custDash>
              <a:miter lim="400000"/>
            </a:ln>
          </a:right>
          <a:top>
            <a:ln w="12700" cap="flat">
              <a:noFill/>
              <a:miter lim="400000"/>
            </a:ln>
          </a:top>
          <a:bottom>
            <a:ln w="12700" cap="flat">
              <a:noFill/>
              <a:miter lim="400000"/>
            </a:ln>
          </a:bottom>
          <a:insideH>
            <a:ln w="12700" cap="flat">
              <a:noFill/>
              <a:miter lim="400000"/>
            </a:ln>
          </a:insideH>
          <a:insideV>
            <a:ln w="25400" cap="rnd">
              <a:solidFill>
                <a:srgbClr val="A1A3A7"/>
              </a:solidFill>
              <a:custDash>
                <a:ds d="100000" sp="200000"/>
              </a:custDash>
              <a:miter lim="400000"/>
            </a:ln>
          </a:insideV>
        </a:tcBdr>
        <a:fill>
          <a:noFill/>
        </a:fill>
      </a:tcStyle>
    </a:lastRow>
    <a:firstRow>
      <a:tcTxStyle b="off" i="off">
        <a:font>
          <a:latin typeface="Helvetica Neue"/>
          <a:ea typeface="Helvetica Neue"/>
          <a:cs typeface="Helvetica Neue"/>
        </a:font>
        <a:srgbClr val="FFFFFF"/>
      </a:tcTxStyle>
      <a:tcStyle>
        <a:tcBdr>
          <a:left>
            <a:ln w="25400" cap="rnd">
              <a:solidFill>
                <a:srgbClr val="A1A3A7"/>
              </a:solidFill>
              <a:custDash>
                <a:ds d="100000" sp="200000"/>
              </a:custDash>
              <a:miter lim="400000"/>
            </a:ln>
          </a:left>
          <a:right>
            <a:ln w="25400" cap="rnd">
              <a:solidFill>
                <a:srgbClr val="A1A3A7"/>
              </a:solidFill>
              <a:custDash>
                <a:ds d="100000" sp="200000"/>
              </a:custDash>
              <a:miter lim="400000"/>
            </a:ln>
          </a:right>
          <a:top>
            <a:ln w="12700" cap="flat">
              <a:noFill/>
              <a:miter lim="400000"/>
            </a:ln>
          </a:top>
          <a:bottom>
            <a:ln w="12700" cap="flat">
              <a:noFill/>
              <a:miter lim="400000"/>
            </a:ln>
          </a:bottom>
          <a:insideH>
            <a:ln w="12700" cap="flat">
              <a:noFill/>
              <a:miter lim="400000"/>
            </a:ln>
          </a:insideH>
          <a:insideV>
            <a:ln w="25400" cap="rnd">
              <a:solidFill>
                <a:srgbClr val="A1A3A7"/>
              </a:solidFill>
              <a:custDash>
                <a:ds d="100000" sp="200000"/>
              </a:custDash>
              <a:miter lim="400000"/>
            </a:ln>
          </a:insideV>
        </a:tcBdr>
        <a:fill>
          <a:noFill/>
        </a:fill>
      </a:tcStyle>
    </a:firstRow>
  </a:tblStyle>
  <a:tblStyle styleId="{33BA23B1-9221-436E-865A-0063620EA4FD}" styleName="">
    <a:tblBg/>
    <a:wholeTbl>
      <a:tcTxStyle b="off" i="off">
        <a:font>
          <a:latin typeface="Helvetica Neue"/>
          <a:ea typeface="Helvetica Neue"/>
          <a:cs typeface="Helvetica Neue"/>
        </a:font>
        <a:srgbClr val="818181"/>
      </a:tcTxStyle>
      <a:tcStyle>
        <a:tcBdr>
          <a:left>
            <a:ln w="12700" cap="flat">
              <a:solidFill>
                <a:srgbClr val="AEADA0"/>
              </a:solidFill>
              <a:prstDash val="solid"/>
              <a:miter lim="400000"/>
            </a:ln>
          </a:left>
          <a:right>
            <a:ln w="12700" cap="flat">
              <a:solidFill>
                <a:srgbClr val="AEADA0"/>
              </a:solidFill>
              <a:prstDash val="solid"/>
              <a:miter lim="400000"/>
            </a:ln>
          </a:right>
          <a:top>
            <a:ln w="12700" cap="flat">
              <a:solidFill>
                <a:srgbClr val="AEADA0"/>
              </a:solidFill>
              <a:prstDash val="solid"/>
              <a:miter lim="400000"/>
            </a:ln>
          </a:top>
          <a:bottom>
            <a:ln w="12700" cap="flat">
              <a:solidFill>
                <a:srgbClr val="AEADA0"/>
              </a:solidFill>
              <a:prstDash val="solid"/>
              <a:miter lim="400000"/>
            </a:ln>
          </a:bottom>
          <a:insideH>
            <a:ln w="12700" cap="flat">
              <a:solidFill>
                <a:srgbClr val="AEADA0"/>
              </a:solidFill>
              <a:prstDash val="solid"/>
              <a:miter lim="400000"/>
            </a:ln>
          </a:insideH>
          <a:insideV>
            <a:ln w="12700" cap="flat">
              <a:solidFill>
                <a:srgbClr val="AEADA0"/>
              </a:solidFill>
              <a:prstDash val="solid"/>
              <a:miter lim="400000"/>
            </a:ln>
          </a:insideV>
        </a:tcBdr>
        <a:fill>
          <a:noFill/>
        </a:fill>
      </a:tcStyle>
    </a:wholeTbl>
    <a:band2H>
      <a:tcTxStyle/>
      <a:tcStyle>
        <a:tcBdr/>
        <a:fill>
          <a:solidFill>
            <a:srgbClr val="91908C">
              <a:alpha val="15000"/>
            </a:srgbClr>
          </a:solidFill>
        </a:fill>
      </a:tcStyle>
    </a:band2H>
    <a:firstCol>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2708684C-4D16-4618-839F-0558EEFCDFE6}" styleName="">
    <a:tblBg/>
    <a:wholeTbl>
      <a:tcTxStyle b="off" i="off">
        <a:font>
          <a:latin typeface="Helvetica Neue"/>
          <a:ea typeface="Helvetica Neue"/>
          <a:cs typeface="Helvetica Neue"/>
        </a:font>
        <a:srgbClr val="818181"/>
      </a:tcTxStyle>
      <a:tcStyle>
        <a:tcBdr>
          <a:left>
            <a:ln w="25400" cap="rnd">
              <a:solidFill>
                <a:srgbClr val="83827D"/>
              </a:solidFill>
              <a:custDash>
                <a:ds d="100000" sp="200000"/>
              </a:custDash>
              <a:miter lim="400000"/>
            </a:ln>
          </a:left>
          <a:right>
            <a:ln w="25400" cap="rnd">
              <a:solidFill>
                <a:srgbClr val="83827D"/>
              </a:solidFill>
              <a:custDash>
                <a:ds d="100000" sp="200000"/>
              </a:custDash>
              <a:miter lim="400000"/>
            </a:ln>
          </a:right>
          <a:top>
            <a:ln w="25400" cap="rnd">
              <a:solidFill>
                <a:srgbClr val="83827D"/>
              </a:solidFill>
              <a:custDash>
                <a:ds d="100000" sp="200000"/>
              </a:custDash>
              <a:miter lim="400000"/>
            </a:ln>
          </a:top>
          <a:bottom>
            <a:ln w="25400" cap="rnd">
              <a:solidFill>
                <a:srgbClr val="83827D"/>
              </a:solidFill>
              <a:custDash>
                <a:ds d="100000" sp="200000"/>
              </a:custDash>
              <a:miter lim="400000"/>
            </a:ln>
          </a:bottom>
          <a:insideH>
            <a:ln w="25400" cap="rnd">
              <a:solidFill>
                <a:srgbClr val="83827D"/>
              </a:solidFill>
              <a:custDash>
                <a:ds d="100000" sp="200000"/>
              </a:custDash>
              <a:miter lim="400000"/>
            </a:ln>
          </a:insideH>
          <a:insideV>
            <a:ln w="25400" cap="rnd">
              <a:solidFill>
                <a:srgbClr val="83827D"/>
              </a:solidFill>
              <a:custDash>
                <a:ds d="100000" sp="200000"/>
              </a:custDash>
              <a:miter lim="400000"/>
            </a:ln>
          </a:insideV>
        </a:tcBdr>
        <a:fill>
          <a:noFill/>
        </a:fill>
      </a:tcStyle>
    </a:wholeTbl>
    <a:band2H>
      <a:tcTxStyle/>
      <a:tcStyle>
        <a:tcBdr/>
        <a:fill>
          <a:solidFill>
            <a:srgbClr val="91908C">
              <a:alpha val="15000"/>
            </a:srgbClr>
          </a:solidFill>
        </a:fill>
      </a:tcStyle>
    </a:band2H>
    <a:firstCol>
      <a:tcTxStyle b="off" i="off">
        <a:font>
          <a:latin typeface="Helvetica Neue"/>
          <a:ea typeface="Helvetica Neue"/>
          <a:cs typeface="Helvetica Neue"/>
        </a:font>
        <a:srgbClr val="818181"/>
      </a:tcTxStyle>
      <a:tcStyle>
        <a:tcBdr>
          <a:left>
            <a:ln w="12700" cap="flat">
              <a:noFill/>
              <a:miter lim="400000"/>
            </a:ln>
          </a:left>
          <a:right>
            <a:ln w="25400" cap="flat">
              <a:solidFill>
                <a:srgbClr val="83827D"/>
              </a:solidFill>
              <a:prstDash val="solid"/>
              <a:miter lim="400000"/>
            </a:ln>
          </a:right>
          <a:top>
            <a:ln w="25400" cap="rnd">
              <a:solidFill>
                <a:srgbClr val="83827D"/>
              </a:solidFill>
              <a:custDash>
                <a:ds d="100000" sp="200000"/>
              </a:custDash>
              <a:miter lim="400000"/>
            </a:ln>
          </a:top>
          <a:bottom>
            <a:ln w="25400" cap="rnd">
              <a:solidFill>
                <a:srgbClr val="83827D"/>
              </a:solidFill>
              <a:custDash>
                <a:ds d="100000" sp="200000"/>
              </a:custDash>
              <a:miter lim="400000"/>
            </a:ln>
          </a:bottom>
          <a:insideH>
            <a:ln w="25400" cap="rnd">
              <a:solidFill>
                <a:srgbClr val="83827D"/>
              </a:solidFill>
              <a:custDash>
                <a:ds d="100000" sp="200000"/>
              </a:custDash>
              <a:miter lim="400000"/>
            </a:ln>
          </a:insideH>
          <a:insideV>
            <a:ln w="25400" cap="flat">
              <a:solidFill>
                <a:srgbClr val="83827D"/>
              </a:solidFill>
              <a:prstDash val="solid"/>
              <a:miter lim="400000"/>
            </a:ln>
          </a:insideV>
        </a:tcBdr>
        <a:fill>
          <a:noFill/>
        </a:fill>
      </a:tcStyle>
    </a:firstCol>
    <a:lastRow>
      <a:tcTxStyle b="off" i="off">
        <a:font>
          <a:latin typeface="Helvetica Neue"/>
          <a:ea typeface="Helvetica Neue"/>
          <a:cs typeface="Helvetica Neue"/>
        </a:font>
        <a:srgbClr val="818181"/>
      </a:tcTxStyle>
      <a:tcStyle>
        <a:tcBdr>
          <a:left>
            <a:ln w="25400" cap="rnd">
              <a:solidFill>
                <a:srgbClr val="83827D"/>
              </a:solidFill>
              <a:custDash>
                <a:ds d="100000" sp="200000"/>
              </a:custDash>
              <a:miter lim="400000"/>
            </a:ln>
          </a:left>
          <a:right>
            <a:ln w="25400" cap="rnd">
              <a:solidFill>
                <a:srgbClr val="83827D"/>
              </a:solidFill>
              <a:custDash>
                <a:ds d="100000" sp="200000"/>
              </a:custDash>
              <a:miter lim="400000"/>
            </a:ln>
          </a:right>
          <a:top>
            <a:ln w="25400" cap="flat">
              <a:solidFill>
                <a:srgbClr val="83827D"/>
              </a:solidFill>
              <a:prstDash val="solid"/>
              <a:miter lim="400000"/>
            </a:ln>
          </a:top>
          <a:bottom>
            <a:ln w="12700" cap="flat">
              <a:noFill/>
              <a:miter lim="400000"/>
            </a:ln>
          </a:bottom>
          <a:insideH>
            <a:ln w="12700" cap="flat">
              <a:noFill/>
              <a:miter lim="400000"/>
            </a:ln>
          </a:insideH>
          <a:insideV>
            <a:ln w="25400" cap="rnd">
              <a:solidFill>
                <a:srgbClr val="83827D"/>
              </a:solidFill>
              <a:custDash>
                <a:ds d="100000" sp="200000"/>
              </a:custDash>
              <a:miter lim="400000"/>
            </a:ln>
          </a:insideV>
        </a:tcBdr>
        <a:fill>
          <a:noFill/>
        </a:fill>
      </a:tcStyle>
    </a:lastRow>
    <a:firstRow>
      <a:tcTxStyle b="off" i="off">
        <a:font>
          <a:latin typeface="Helvetica Neue"/>
          <a:ea typeface="Helvetica Neue"/>
          <a:cs typeface="Helvetica Neue"/>
        </a:font>
        <a:srgbClr val="818181"/>
      </a:tcTxStyle>
      <a:tcStyle>
        <a:tcBdr>
          <a:left>
            <a:ln w="25400" cap="rnd">
              <a:solidFill>
                <a:srgbClr val="83827D"/>
              </a:solidFill>
              <a:custDash>
                <a:ds d="100000" sp="200000"/>
              </a:custDash>
              <a:miter lim="400000"/>
            </a:ln>
          </a:left>
          <a:right>
            <a:ln w="25400" cap="rnd">
              <a:solidFill>
                <a:srgbClr val="83827D"/>
              </a:solidFill>
              <a:custDash>
                <a:ds d="100000" sp="200000"/>
              </a:custDash>
              <a:miter lim="400000"/>
            </a:ln>
          </a:right>
          <a:top>
            <a:ln w="12700" cap="flat">
              <a:noFill/>
              <a:miter lim="400000"/>
            </a:ln>
          </a:top>
          <a:bottom>
            <a:ln w="25400" cap="flat">
              <a:solidFill>
                <a:srgbClr val="83827D"/>
              </a:solidFill>
              <a:prstDash val="solid"/>
              <a:miter lim="400000"/>
            </a:ln>
          </a:bottom>
          <a:insideH>
            <a:ln w="12700" cap="flat">
              <a:noFill/>
              <a:miter lim="400000"/>
            </a:ln>
          </a:insideH>
          <a:insideV>
            <a:ln w="25400" cap="rnd">
              <a:solidFill>
                <a:srgbClr val="83827D"/>
              </a:solidFill>
              <a:custDash>
                <a:ds d="1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59" d="100"/>
          <a:sy n="59" d="100"/>
        </p:scale>
        <p:origin x="151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3929198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 name="Title Text"/>
          <p:cNvSpPr>
            <a:spLocks noGrp="1"/>
          </p:cNvSpPr>
          <p:nvPr>
            <p:ph type="title"/>
          </p:nvPr>
        </p:nvSpPr>
        <p:spPr>
          <a:xfrm>
            <a:off x="1422400" y="5245100"/>
            <a:ext cx="10541000" cy="2628900"/>
          </a:xfrm>
          <a:prstGeom prst="rect">
            <a:avLst/>
          </a:prstGeom>
        </p:spPr>
        <p:txBody>
          <a:bodyPr anchor="b"/>
          <a:lstStyle>
            <a:lvl1pPr>
              <a:defRPr cap="all">
                <a:solidFill>
                  <a:srgbClr val="DEDEDE"/>
                </a:solidFill>
                <a:latin typeface="+mj-lt"/>
                <a:ea typeface="+mj-ea"/>
                <a:cs typeface="+mj-cs"/>
                <a:sym typeface="Helvetica Neue Bold Condensed"/>
              </a:defRPr>
            </a:lvl1pPr>
          </a:lstStyle>
          <a:p>
            <a:r>
              <a:t>Title Text</a:t>
            </a:r>
          </a:p>
        </p:txBody>
      </p:sp>
      <p:sp>
        <p:nvSpPr>
          <p:cNvPr id="13" name="Body Level One…"/>
          <p:cNvSpPr>
            <a:spLocks noGrp="1"/>
          </p:cNvSpPr>
          <p:nvPr>
            <p:ph type="body" sz="quarter" idx="1"/>
          </p:nvPr>
        </p:nvSpPr>
        <p:spPr>
          <a:xfrm>
            <a:off x="1422400" y="7861300"/>
            <a:ext cx="10541000" cy="1371600"/>
          </a:xfrm>
          <a:prstGeom prst="rect">
            <a:avLst/>
          </a:prstGeom>
        </p:spPr>
        <p:txBody>
          <a:bodyPr anchor="t"/>
          <a:lstStyle>
            <a:lvl1pPr marL="0" indent="0">
              <a:spcBef>
                <a:spcPts val="0"/>
              </a:spcBef>
              <a:buSzTx/>
              <a:buNone/>
              <a:defRPr cap="all">
                <a:solidFill>
                  <a:srgbClr val="558AAB"/>
                </a:solidFill>
                <a:latin typeface="+mj-lt"/>
                <a:ea typeface="+mj-ea"/>
                <a:cs typeface="+mj-cs"/>
                <a:sym typeface="Helvetica Neue Bold Condensed"/>
              </a:defRPr>
            </a:lvl1pPr>
            <a:lvl2pPr marL="0" indent="228600">
              <a:spcBef>
                <a:spcPts val="0"/>
              </a:spcBef>
              <a:buSzTx/>
              <a:buNone/>
              <a:defRPr cap="all">
                <a:solidFill>
                  <a:srgbClr val="558AAB"/>
                </a:solidFill>
                <a:latin typeface="+mj-lt"/>
                <a:ea typeface="+mj-ea"/>
                <a:cs typeface="+mj-cs"/>
                <a:sym typeface="Helvetica Neue Bold Condensed"/>
              </a:defRPr>
            </a:lvl2pPr>
            <a:lvl3pPr marL="0" indent="457200">
              <a:spcBef>
                <a:spcPts val="0"/>
              </a:spcBef>
              <a:buSzTx/>
              <a:buNone/>
              <a:defRPr cap="all">
                <a:solidFill>
                  <a:srgbClr val="558AAB"/>
                </a:solidFill>
                <a:latin typeface="+mj-lt"/>
                <a:ea typeface="+mj-ea"/>
                <a:cs typeface="+mj-cs"/>
                <a:sym typeface="Helvetica Neue Bold Condensed"/>
              </a:defRPr>
            </a:lvl3pPr>
            <a:lvl4pPr marL="0" indent="685800">
              <a:spcBef>
                <a:spcPts val="0"/>
              </a:spcBef>
              <a:buSzTx/>
              <a:buNone/>
              <a:defRPr cap="all">
                <a:solidFill>
                  <a:srgbClr val="558AAB"/>
                </a:solidFill>
                <a:latin typeface="+mj-lt"/>
                <a:ea typeface="+mj-ea"/>
                <a:cs typeface="+mj-cs"/>
                <a:sym typeface="Helvetica Neue Bold Condensed"/>
              </a:defRPr>
            </a:lvl4pPr>
            <a:lvl5pPr marL="0" indent="914400">
              <a:spcBef>
                <a:spcPts val="0"/>
              </a:spcBef>
              <a:buSzTx/>
              <a:buNone/>
              <a:defRPr cap="all">
                <a:solidFill>
                  <a:srgbClr val="558AAB"/>
                </a:solidFill>
                <a:latin typeface="+mj-lt"/>
                <a:ea typeface="+mj-ea"/>
                <a:cs typeface="+mj-cs"/>
                <a:sym typeface="Helvetica Neue Bold Condensed"/>
              </a:defRPr>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a:spLocks noGrp="1"/>
          </p:cNvSpPr>
          <p:nvPr>
            <p:ph type="sldNum" sz="quarter" idx="2"/>
          </p:nvPr>
        </p:nvSpPr>
        <p:spPr>
          <a:xfrm>
            <a:off x="6349999" y="9474200"/>
            <a:ext cx="312015" cy="299822"/>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Photo - 3 Up">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5" name="Line"/>
          <p:cNvSpPr/>
          <p:nvPr/>
        </p:nvSpPr>
        <p:spPr>
          <a:xfrm>
            <a:off x="278468" y="8356600"/>
            <a:ext cx="12459504" cy="2"/>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16" name="Rectangle"/>
          <p:cNvSpPr/>
          <p:nvPr/>
        </p:nvSpPr>
        <p:spPr>
          <a:xfrm>
            <a:off x="279400" y="279400"/>
            <a:ext cx="12446000" cy="9220200"/>
          </a:xfrm>
          <a:prstGeom prst="rect">
            <a:avLst/>
          </a:prstGeom>
          <a:ln w="25400">
            <a:solidFill>
              <a:srgbClr val="83827D"/>
            </a:solidFill>
            <a:miter lim="400000"/>
          </a:ln>
        </p:spPr>
        <p:txBody>
          <a:bodyPr lIns="50800" tIns="50800" rIns="50800" bIns="50800" anchor="ctr"/>
          <a:lstStyle/>
          <a:p>
            <a:endParaRPr/>
          </a:p>
        </p:txBody>
      </p:sp>
      <p:sp>
        <p:nvSpPr>
          <p:cNvPr id="117" name="Image"/>
          <p:cNvSpPr>
            <a:spLocks noGrp="1"/>
          </p:cNvSpPr>
          <p:nvPr>
            <p:ph type="pic" sz="quarter" idx="13"/>
          </p:nvPr>
        </p:nvSpPr>
        <p:spPr>
          <a:xfrm>
            <a:off x="8597900" y="4356100"/>
            <a:ext cx="4038600" cy="3911600"/>
          </a:xfrm>
          <a:prstGeom prst="rect">
            <a:avLst/>
          </a:prstGeom>
        </p:spPr>
        <p:txBody>
          <a:bodyPr lIns="91439" tIns="45719" rIns="91439" bIns="45719" anchor="t">
            <a:noAutofit/>
          </a:bodyPr>
          <a:lstStyle/>
          <a:p>
            <a:endParaRPr/>
          </a:p>
        </p:txBody>
      </p:sp>
      <p:sp>
        <p:nvSpPr>
          <p:cNvPr id="118" name="Image"/>
          <p:cNvSpPr>
            <a:spLocks noGrp="1"/>
          </p:cNvSpPr>
          <p:nvPr>
            <p:ph type="pic" idx="14"/>
          </p:nvPr>
        </p:nvSpPr>
        <p:spPr>
          <a:xfrm>
            <a:off x="368899" y="368300"/>
            <a:ext cx="8140701" cy="7899400"/>
          </a:xfrm>
          <a:prstGeom prst="rect">
            <a:avLst/>
          </a:prstGeom>
        </p:spPr>
        <p:txBody>
          <a:bodyPr lIns="91439" tIns="45719" rIns="91439" bIns="45719" anchor="t">
            <a:noAutofit/>
          </a:bodyPr>
          <a:lstStyle/>
          <a:p>
            <a:endParaRPr/>
          </a:p>
        </p:txBody>
      </p:sp>
      <p:sp>
        <p:nvSpPr>
          <p:cNvPr id="119" name="Image"/>
          <p:cNvSpPr>
            <a:spLocks noGrp="1"/>
          </p:cNvSpPr>
          <p:nvPr>
            <p:ph type="pic" sz="quarter" idx="15"/>
          </p:nvPr>
        </p:nvSpPr>
        <p:spPr>
          <a:xfrm>
            <a:off x="8597900" y="368300"/>
            <a:ext cx="4038600" cy="3911600"/>
          </a:xfrm>
          <a:prstGeom prst="rect">
            <a:avLst/>
          </a:prstGeom>
        </p:spPr>
        <p:txBody>
          <a:bodyPr lIns="91439" tIns="45719" rIns="91439" bIns="45719" anchor="t">
            <a:noAutofit/>
          </a:bodyPr>
          <a:lstStyle/>
          <a:p>
            <a:endParaRPr/>
          </a:p>
        </p:txBody>
      </p:sp>
      <p:sp>
        <p:nvSpPr>
          <p:cNvPr id="120" name="Title Text"/>
          <p:cNvSpPr>
            <a:spLocks noGrp="1"/>
          </p:cNvSpPr>
          <p:nvPr>
            <p:ph type="title"/>
          </p:nvPr>
        </p:nvSpPr>
        <p:spPr>
          <a:xfrm>
            <a:off x="368300" y="8369300"/>
            <a:ext cx="12268200" cy="660400"/>
          </a:xfrm>
          <a:prstGeom prst="rect">
            <a:avLst/>
          </a:prstGeom>
        </p:spPr>
        <p:txBody>
          <a:bodyPr anchor="b"/>
          <a:lstStyle>
            <a:lvl1pPr>
              <a:lnSpc>
                <a:spcPct val="150000"/>
              </a:lnSpc>
              <a:defRPr sz="4200" cap="all">
                <a:solidFill>
                  <a:srgbClr val="DEDEDE"/>
                </a:solidFill>
                <a:latin typeface="+mj-lt"/>
                <a:ea typeface="+mj-ea"/>
                <a:cs typeface="+mj-cs"/>
                <a:sym typeface="Helvetica Neue Bold Condensed"/>
              </a:defRPr>
            </a:lvl1pPr>
          </a:lstStyle>
          <a:p>
            <a:r>
              <a:t>Title Text</a:t>
            </a:r>
          </a:p>
        </p:txBody>
      </p:sp>
      <p:sp>
        <p:nvSpPr>
          <p:cNvPr id="121" name="Body Level One…"/>
          <p:cNvSpPr>
            <a:spLocks noGrp="1"/>
          </p:cNvSpPr>
          <p:nvPr>
            <p:ph type="body" sz="quarter" idx="1"/>
          </p:nvPr>
        </p:nvSpPr>
        <p:spPr>
          <a:xfrm>
            <a:off x="368300" y="9017000"/>
            <a:ext cx="12268200" cy="431800"/>
          </a:xfrm>
          <a:prstGeom prst="rect">
            <a:avLst/>
          </a:prstGeom>
        </p:spPr>
        <p:txBody>
          <a:bodyPr anchor="t"/>
          <a:lstStyle>
            <a:lvl1pPr marL="0" indent="0">
              <a:spcBef>
                <a:spcPts val="0"/>
              </a:spcBef>
              <a:buSzTx/>
              <a:buNone/>
              <a:defRPr sz="2400" cap="all">
                <a:solidFill>
                  <a:srgbClr val="558AAB"/>
                </a:solidFill>
                <a:latin typeface="+mj-lt"/>
                <a:ea typeface="+mj-ea"/>
                <a:cs typeface="+mj-cs"/>
                <a:sym typeface="Helvetica Neue Bold Condensed"/>
              </a:defRPr>
            </a:lvl1pPr>
            <a:lvl2pPr marL="0" indent="228600">
              <a:spcBef>
                <a:spcPts val="0"/>
              </a:spcBef>
              <a:buSzTx/>
              <a:buNone/>
              <a:defRPr sz="2400" cap="all">
                <a:solidFill>
                  <a:srgbClr val="558AAB"/>
                </a:solidFill>
                <a:latin typeface="+mj-lt"/>
                <a:ea typeface="+mj-ea"/>
                <a:cs typeface="+mj-cs"/>
                <a:sym typeface="Helvetica Neue Bold Condensed"/>
              </a:defRPr>
            </a:lvl2pPr>
            <a:lvl3pPr marL="0" indent="457200">
              <a:spcBef>
                <a:spcPts val="0"/>
              </a:spcBef>
              <a:buSzTx/>
              <a:buNone/>
              <a:defRPr sz="2400" cap="all">
                <a:solidFill>
                  <a:srgbClr val="558AAB"/>
                </a:solidFill>
                <a:latin typeface="+mj-lt"/>
                <a:ea typeface="+mj-ea"/>
                <a:cs typeface="+mj-cs"/>
                <a:sym typeface="Helvetica Neue Bold Condensed"/>
              </a:defRPr>
            </a:lvl3pPr>
            <a:lvl4pPr marL="0" indent="685800">
              <a:spcBef>
                <a:spcPts val="0"/>
              </a:spcBef>
              <a:buSzTx/>
              <a:buNone/>
              <a:defRPr sz="2400" cap="all">
                <a:solidFill>
                  <a:srgbClr val="558AAB"/>
                </a:solidFill>
                <a:latin typeface="+mj-lt"/>
                <a:ea typeface="+mj-ea"/>
                <a:cs typeface="+mj-cs"/>
                <a:sym typeface="Helvetica Neue Bold Condensed"/>
              </a:defRPr>
            </a:lvl4pPr>
            <a:lvl5pPr marL="0" indent="914400">
              <a:spcBef>
                <a:spcPts val="0"/>
              </a:spcBef>
              <a:buSzTx/>
              <a:buNone/>
              <a:defRPr sz="2400" cap="all">
                <a:solidFill>
                  <a:srgbClr val="558AAB"/>
                </a:solidFill>
                <a:latin typeface="+mj-lt"/>
                <a:ea typeface="+mj-ea"/>
                <a:cs typeface="+mj-cs"/>
                <a:sym typeface="Helvetica Neue Bold Condensed"/>
              </a:defRPr>
            </a:lvl5pPr>
          </a:lstStyle>
          <a:p>
            <a:r>
              <a:t>Body Level One</a:t>
            </a:r>
          </a:p>
          <a:p>
            <a:pPr lvl="1"/>
            <a:r>
              <a:t>Body Level Two</a:t>
            </a:r>
          </a:p>
          <a:p>
            <a:pPr lvl="2"/>
            <a:r>
              <a:t>Body Level Three</a:t>
            </a:r>
          </a:p>
          <a:p>
            <a:pPr lvl="3"/>
            <a:r>
              <a:t>Body Level Four</a:t>
            </a:r>
          </a:p>
          <a:p>
            <a:pPr lvl="4"/>
            <a:r>
              <a:t>Body Level Five</a:t>
            </a:r>
          </a:p>
        </p:txBody>
      </p:sp>
      <p:sp>
        <p:nvSpPr>
          <p:cNvPr id="122"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 1 Up">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9" name="Line"/>
          <p:cNvSpPr/>
          <p:nvPr/>
        </p:nvSpPr>
        <p:spPr>
          <a:xfrm>
            <a:off x="278468" y="8356600"/>
            <a:ext cx="12459504" cy="2"/>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30" name="Rectangle"/>
          <p:cNvSpPr/>
          <p:nvPr/>
        </p:nvSpPr>
        <p:spPr>
          <a:xfrm>
            <a:off x="279400" y="279400"/>
            <a:ext cx="12446000" cy="9220200"/>
          </a:xfrm>
          <a:prstGeom prst="rect">
            <a:avLst/>
          </a:prstGeom>
          <a:ln w="25400">
            <a:solidFill>
              <a:srgbClr val="83827D"/>
            </a:solidFill>
            <a:miter lim="400000"/>
          </a:ln>
        </p:spPr>
        <p:txBody>
          <a:bodyPr lIns="50800" tIns="50800" rIns="50800" bIns="50800" anchor="ctr"/>
          <a:lstStyle/>
          <a:p>
            <a:endParaRPr/>
          </a:p>
        </p:txBody>
      </p:sp>
      <p:sp>
        <p:nvSpPr>
          <p:cNvPr id="131" name="Image"/>
          <p:cNvSpPr>
            <a:spLocks noGrp="1"/>
          </p:cNvSpPr>
          <p:nvPr>
            <p:ph type="pic" idx="13"/>
          </p:nvPr>
        </p:nvSpPr>
        <p:spPr>
          <a:xfrm>
            <a:off x="368899" y="368300"/>
            <a:ext cx="12268201" cy="7899400"/>
          </a:xfrm>
          <a:prstGeom prst="rect">
            <a:avLst/>
          </a:prstGeom>
        </p:spPr>
        <p:txBody>
          <a:bodyPr lIns="91439" tIns="45719" rIns="91439" bIns="45719" anchor="t">
            <a:noAutofit/>
          </a:bodyPr>
          <a:lstStyle/>
          <a:p>
            <a:endParaRPr/>
          </a:p>
        </p:txBody>
      </p:sp>
      <p:sp>
        <p:nvSpPr>
          <p:cNvPr id="132" name="Title Text"/>
          <p:cNvSpPr>
            <a:spLocks noGrp="1"/>
          </p:cNvSpPr>
          <p:nvPr>
            <p:ph type="title"/>
          </p:nvPr>
        </p:nvSpPr>
        <p:spPr>
          <a:xfrm>
            <a:off x="368300" y="8369300"/>
            <a:ext cx="12268200" cy="660400"/>
          </a:xfrm>
          <a:prstGeom prst="rect">
            <a:avLst/>
          </a:prstGeom>
        </p:spPr>
        <p:txBody>
          <a:bodyPr anchor="b"/>
          <a:lstStyle>
            <a:lvl1pPr>
              <a:lnSpc>
                <a:spcPct val="150000"/>
              </a:lnSpc>
              <a:defRPr sz="4200" cap="all">
                <a:solidFill>
                  <a:srgbClr val="DEDEDE"/>
                </a:solidFill>
                <a:latin typeface="+mj-lt"/>
                <a:ea typeface="+mj-ea"/>
                <a:cs typeface="+mj-cs"/>
                <a:sym typeface="Helvetica Neue Bold Condensed"/>
              </a:defRPr>
            </a:lvl1pPr>
          </a:lstStyle>
          <a:p>
            <a:r>
              <a:t>Title Text</a:t>
            </a:r>
          </a:p>
        </p:txBody>
      </p:sp>
      <p:sp>
        <p:nvSpPr>
          <p:cNvPr id="133" name="Body Level One…"/>
          <p:cNvSpPr>
            <a:spLocks noGrp="1"/>
          </p:cNvSpPr>
          <p:nvPr>
            <p:ph type="body" sz="quarter" idx="1"/>
          </p:nvPr>
        </p:nvSpPr>
        <p:spPr>
          <a:xfrm>
            <a:off x="368300" y="9017000"/>
            <a:ext cx="12268200" cy="431800"/>
          </a:xfrm>
          <a:prstGeom prst="rect">
            <a:avLst/>
          </a:prstGeom>
        </p:spPr>
        <p:txBody>
          <a:bodyPr anchor="t"/>
          <a:lstStyle>
            <a:lvl1pPr marL="0" indent="0">
              <a:spcBef>
                <a:spcPts val="0"/>
              </a:spcBef>
              <a:buSzTx/>
              <a:buNone/>
              <a:defRPr sz="2400" cap="all">
                <a:solidFill>
                  <a:srgbClr val="558AAB"/>
                </a:solidFill>
                <a:latin typeface="+mj-lt"/>
                <a:ea typeface="+mj-ea"/>
                <a:cs typeface="+mj-cs"/>
                <a:sym typeface="Helvetica Neue Bold Condensed"/>
              </a:defRPr>
            </a:lvl1pPr>
            <a:lvl2pPr marL="0" indent="228600">
              <a:spcBef>
                <a:spcPts val="0"/>
              </a:spcBef>
              <a:buSzTx/>
              <a:buNone/>
              <a:defRPr sz="2400" cap="all">
                <a:solidFill>
                  <a:srgbClr val="558AAB"/>
                </a:solidFill>
                <a:latin typeface="+mj-lt"/>
                <a:ea typeface="+mj-ea"/>
                <a:cs typeface="+mj-cs"/>
                <a:sym typeface="Helvetica Neue Bold Condensed"/>
              </a:defRPr>
            </a:lvl2pPr>
            <a:lvl3pPr marL="0" indent="457200">
              <a:spcBef>
                <a:spcPts val="0"/>
              </a:spcBef>
              <a:buSzTx/>
              <a:buNone/>
              <a:defRPr sz="2400" cap="all">
                <a:solidFill>
                  <a:srgbClr val="558AAB"/>
                </a:solidFill>
                <a:latin typeface="+mj-lt"/>
                <a:ea typeface="+mj-ea"/>
                <a:cs typeface="+mj-cs"/>
                <a:sym typeface="Helvetica Neue Bold Condensed"/>
              </a:defRPr>
            </a:lvl3pPr>
            <a:lvl4pPr marL="0" indent="685800">
              <a:spcBef>
                <a:spcPts val="0"/>
              </a:spcBef>
              <a:buSzTx/>
              <a:buNone/>
              <a:defRPr sz="2400" cap="all">
                <a:solidFill>
                  <a:srgbClr val="558AAB"/>
                </a:solidFill>
                <a:latin typeface="+mj-lt"/>
                <a:ea typeface="+mj-ea"/>
                <a:cs typeface="+mj-cs"/>
                <a:sym typeface="Helvetica Neue Bold Condensed"/>
              </a:defRPr>
            </a:lvl4pPr>
            <a:lvl5pPr marL="0" indent="914400">
              <a:spcBef>
                <a:spcPts val="0"/>
              </a:spcBef>
              <a:buSzTx/>
              <a:buNone/>
              <a:defRPr sz="2400" cap="all">
                <a:solidFill>
                  <a:srgbClr val="558AAB"/>
                </a:solidFill>
                <a:latin typeface="+mj-lt"/>
                <a:ea typeface="+mj-ea"/>
                <a:cs typeface="+mj-cs"/>
                <a:sym typeface="Helvetica Neue Bold Condensed"/>
              </a:defRPr>
            </a:lvl5pPr>
          </a:lstStyle>
          <a:p>
            <a:r>
              <a:t>Body Level One</a:t>
            </a:r>
          </a:p>
          <a:p>
            <a:pPr lvl="1"/>
            <a:r>
              <a:t>Body Level Two</a:t>
            </a:r>
          </a:p>
          <a:p>
            <a:pPr lvl="2"/>
            <a:r>
              <a:t>Body Level Three</a:t>
            </a:r>
          </a:p>
          <a:p>
            <a:pPr lvl="3"/>
            <a:r>
              <a:t>Body Level Four</a:t>
            </a:r>
          </a:p>
          <a:p>
            <a:pPr lvl="4"/>
            <a:r>
              <a:t>Body Level Five</a:t>
            </a:r>
          </a:p>
        </p:txBody>
      </p:sp>
      <p:sp>
        <p:nvSpPr>
          <p:cNvPr id="134"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41" name="“Type a quote here.”"/>
          <p:cNvSpPr>
            <a:spLocks noGrp="1"/>
          </p:cNvSpPr>
          <p:nvPr>
            <p:ph type="body" sz="quarter" idx="13"/>
          </p:nvPr>
        </p:nvSpPr>
        <p:spPr>
          <a:xfrm>
            <a:off x="1270000" y="4292600"/>
            <a:ext cx="10464800" cy="635000"/>
          </a:xfrm>
          <a:prstGeom prst="rect">
            <a:avLst/>
          </a:prstGeom>
        </p:spPr>
        <p:txBody>
          <a:bodyPr>
            <a:spAutoFit/>
          </a:bodyPr>
          <a:lstStyle>
            <a:lvl1pPr marL="0" indent="0" algn="ctr">
              <a:spcBef>
                <a:spcPts val="2400"/>
              </a:spcBef>
              <a:buSzTx/>
              <a:buNone/>
            </a:lvl1pPr>
          </a:lstStyle>
          <a:p>
            <a:r>
              <a:t>“Type a quote here.”</a:t>
            </a:r>
          </a:p>
        </p:txBody>
      </p:sp>
      <p:sp>
        <p:nvSpPr>
          <p:cNvPr id="142" name="–Johnny Appleseed"/>
          <p:cNvSpPr>
            <a:spLocks noGrp="1"/>
          </p:cNvSpPr>
          <p:nvPr>
            <p:ph type="body" sz="quarter" idx="14"/>
          </p:nvPr>
        </p:nvSpPr>
        <p:spPr>
          <a:xfrm>
            <a:off x="1270000" y="6362700"/>
            <a:ext cx="10464800" cy="523444"/>
          </a:xfrm>
          <a:prstGeom prst="rect">
            <a:avLst/>
          </a:prstGeom>
        </p:spPr>
        <p:txBody>
          <a:bodyPr anchor="t">
            <a:spAutoFit/>
          </a:bodyPr>
          <a:lstStyle>
            <a:lvl1pPr marL="0" indent="0" algn="ctr">
              <a:spcBef>
                <a:spcPts val="2400"/>
              </a:spcBef>
              <a:buSzTx/>
              <a:buNone/>
              <a:defRPr sz="2800" i="1"/>
            </a:lvl1pPr>
          </a:lstStyle>
          <a:p>
            <a:r>
              <a:t>–Johnny Appleseed</a:t>
            </a:r>
          </a:p>
        </p:txBody>
      </p:sp>
      <p:sp>
        <p:nvSpPr>
          <p:cNvPr id="14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50"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51"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58"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 name="Line"/>
          <p:cNvSpPr/>
          <p:nvPr/>
        </p:nvSpPr>
        <p:spPr>
          <a:xfrm>
            <a:off x="278468" y="8915400"/>
            <a:ext cx="12446932" cy="2"/>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2" name="Line"/>
          <p:cNvSpPr/>
          <p:nvPr/>
        </p:nvSpPr>
        <p:spPr>
          <a:xfrm>
            <a:off x="5256995" y="8902700"/>
            <a:ext cx="1" cy="592215"/>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3" name="Line"/>
          <p:cNvSpPr/>
          <p:nvPr/>
        </p:nvSpPr>
        <p:spPr>
          <a:xfrm>
            <a:off x="278468" y="7188200"/>
            <a:ext cx="12446932" cy="2"/>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4" name="Rectangle"/>
          <p:cNvSpPr/>
          <p:nvPr/>
        </p:nvSpPr>
        <p:spPr>
          <a:xfrm>
            <a:off x="279400" y="279400"/>
            <a:ext cx="12446000" cy="9220200"/>
          </a:xfrm>
          <a:prstGeom prst="rect">
            <a:avLst/>
          </a:prstGeom>
          <a:ln w="25400">
            <a:solidFill>
              <a:srgbClr val="83827D"/>
            </a:solidFill>
            <a:miter lim="400000"/>
          </a:ln>
        </p:spPr>
        <p:txBody>
          <a:bodyPr lIns="50800" tIns="50800" rIns="50800" bIns="50800" anchor="ctr"/>
          <a:lstStyle/>
          <a:p>
            <a:endParaRPr/>
          </a:p>
        </p:txBody>
      </p:sp>
      <p:sp>
        <p:nvSpPr>
          <p:cNvPr id="25" name="NAME"/>
          <p:cNvSpPr>
            <a:spLocks noGrp="1"/>
          </p:cNvSpPr>
          <p:nvPr>
            <p:ph type="body" sz="quarter" idx="13"/>
          </p:nvPr>
        </p:nvSpPr>
        <p:spPr>
          <a:xfrm>
            <a:off x="6359707" y="8877300"/>
            <a:ext cx="1189179" cy="647700"/>
          </a:xfrm>
          <a:prstGeom prst="rect">
            <a:avLst/>
          </a:prstGeom>
        </p:spPr>
        <p:txBody>
          <a:bodyPr wrap="none">
            <a:spAutoFit/>
          </a:bodyPr>
          <a:lstStyle>
            <a:lvl1pPr marL="0" indent="0">
              <a:spcBef>
                <a:spcPts val="0"/>
              </a:spcBef>
              <a:buSzTx/>
              <a:buNone/>
              <a:defRPr cap="all">
                <a:solidFill>
                  <a:srgbClr val="558AAB"/>
                </a:solidFill>
                <a:latin typeface="+mj-lt"/>
                <a:ea typeface="+mj-ea"/>
                <a:cs typeface="+mj-cs"/>
                <a:sym typeface="Helvetica Neue Bold Condensed"/>
              </a:defRPr>
            </a:lvl1pPr>
          </a:lstStyle>
          <a:p>
            <a:r>
              <a:t>NAME</a:t>
            </a:r>
          </a:p>
        </p:txBody>
      </p:sp>
      <p:sp>
        <p:nvSpPr>
          <p:cNvPr id="26" name="PROJECT"/>
          <p:cNvSpPr>
            <a:spLocks noGrp="1"/>
          </p:cNvSpPr>
          <p:nvPr>
            <p:ph type="body" sz="quarter" idx="14"/>
          </p:nvPr>
        </p:nvSpPr>
        <p:spPr>
          <a:xfrm>
            <a:off x="339854" y="7197750"/>
            <a:ext cx="935432" cy="374600"/>
          </a:xfrm>
          <a:prstGeom prst="rect">
            <a:avLst/>
          </a:prstGeom>
        </p:spPr>
        <p:txBody>
          <a:bodyPr wrap="none">
            <a:spAutoFit/>
          </a:bodyPr>
          <a:lstStyle>
            <a:lvl1pPr marL="0" indent="0" algn="ctr">
              <a:spcBef>
                <a:spcPts val="0"/>
              </a:spcBef>
              <a:buSzTx/>
              <a:buNone/>
              <a:defRPr sz="1800" cap="all">
                <a:latin typeface="+mj-lt"/>
                <a:ea typeface="+mj-ea"/>
                <a:cs typeface="+mj-cs"/>
                <a:sym typeface="Helvetica Neue Bold Condensed"/>
              </a:defRPr>
            </a:lvl1pPr>
          </a:lstStyle>
          <a:p>
            <a:r>
              <a:t>PROJECT</a:t>
            </a:r>
          </a:p>
        </p:txBody>
      </p:sp>
      <p:sp>
        <p:nvSpPr>
          <p:cNvPr id="27" name="DATE"/>
          <p:cNvSpPr>
            <a:spLocks noGrp="1"/>
          </p:cNvSpPr>
          <p:nvPr>
            <p:ph type="body" sz="quarter" idx="15"/>
          </p:nvPr>
        </p:nvSpPr>
        <p:spPr>
          <a:xfrm>
            <a:off x="339905" y="8912250"/>
            <a:ext cx="579730" cy="374600"/>
          </a:xfrm>
          <a:prstGeom prst="rect">
            <a:avLst/>
          </a:prstGeom>
        </p:spPr>
        <p:txBody>
          <a:bodyPr wrap="none">
            <a:spAutoFit/>
          </a:bodyPr>
          <a:lstStyle>
            <a:lvl1pPr marL="0" indent="0" algn="ctr">
              <a:spcBef>
                <a:spcPts val="0"/>
              </a:spcBef>
              <a:buSzTx/>
              <a:buNone/>
              <a:defRPr sz="1800" cap="all">
                <a:latin typeface="+mj-lt"/>
                <a:ea typeface="+mj-ea"/>
                <a:cs typeface="+mj-cs"/>
                <a:sym typeface="Helvetica Neue Bold Condensed"/>
              </a:defRPr>
            </a:lvl1pPr>
          </a:lstStyle>
          <a:p>
            <a:r>
              <a:t>DATE</a:t>
            </a:r>
          </a:p>
        </p:txBody>
      </p:sp>
      <p:sp>
        <p:nvSpPr>
          <p:cNvPr id="28" name="Client"/>
          <p:cNvSpPr>
            <a:spLocks noGrp="1"/>
          </p:cNvSpPr>
          <p:nvPr>
            <p:ph type="body" sz="quarter" idx="16"/>
          </p:nvPr>
        </p:nvSpPr>
        <p:spPr>
          <a:xfrm>
            <a:off x="5318302" y="8912250"/>
            <a:ext cx="752781" cy="374600"/>
          </a:xfrm>
          <a:prstGeom prst="rect">
            <a:avLst/>
          </a:prstGeom>
        </p:spPr>
        <p:txBody>
          <a:bodyPr wrap="none">
            <a:spAutoFit/>
          </a:bodyPr>
          <a:lstStyle>
            <a:lvl1pPr marL="0" indent="0" algn="ctr">
              <a:spcBef>
                <a:spcPts val="0"/>
              </a:spcBef>
              <a:buSzTx/>
              <a:buNone/>
              <a:defRPr sz="1800" cap="all">
                <a:latin typeface="+mj-lt"/>
                <a:ea typeface="+mj-ea"/>
                <a:cs typeface="+mj-cs"/>
                <a:sym typeface="Helvetica Neue Bold Condensed"/>
              </a:defRPr>
            </a:lvl1pPr>
          </a:lstStyle>
          <a:p>
            <a:r>
              <a:t>Client</a:t>
            </a:r>
          </a:p>
        </p:txBody>
      </p:sp>
      <p:sp>
        <p:nvSpPr>
          <p:cNvPr id="29" name="DATE"/>
          <p:cNvSpPr>
            <a:spLocks noGrp="1"/>
          </p:cNvSpPr>
          <p:nvPr>
            <p:ph type="body" sz="quarter" idx="17"/>
          </p:nvPr>
        </p:nvSpPr>
        <p:spPr>
          <a:xfrm>
            <a:off x="1422400" y="8877300"/>
            <a:ext cx="1045160" cy="647700"/>
          </a:xfrm>
          <a:prstGeom prst="rect">
            <a:avLst/>
          </a:prstGeom>
        </p:spPr>
        <p:txBody>
          <a:bodyPr wrap="none">
            <a:spAutoFit/>
          </a:bodyPr>
          <a:lstStyle>
            <a:lvl1pPr marL="0" indent="0">
              <a:spcBef>
                <a:spcPts val="0"/>
              </a:spcBef>
              <a:buSzTx/>
              <a:buNone/>
              <a:defRPr cap="all">
                <a:solidFill>
                  <a:srgbClr val="558AAB"/>
                </a:solidFill>
                <a:latin typeface="+mj-lt"/>
                <a:ea typeface="+mj-ea"/>
                <a:cs typeface="+mj-cs"/>
                <a:sym typeface="Helvetica Neue Bold Condensed"/>
              </a:defRPr>
            </a:lvl1pPr>
          </a:lstStyle>
          <a:p>
            <a:r>
              <a:t>DATE</a:t>
            </a:r>
          </a:p>
        </p:txBody>
      </p:sp>
      <p:sp>
        <p:nvSpPr>
          <p:cNvPr id="30" name="Image"/>
          <p:cNvSpPr>
            <a:spLocks noGrp="1"/>
          </p:cNvSpPr>
          <p:nvPr>
            <p:ph type="pic" idx="18"/>
          </p:nvPr>
        </p:nvSpPr>
        <p:spPr>
          <a:xfrm>
            <a:off x="368300" y="355600"/>
            <a:ext cx="12268200" cy="6731000"/>
          </a:xfrm>
          <a:prstGeom prst="rect">
            <a:avLst/>
          </a:prstGeom>
        </p:spPr>
        <p:txBody>
          <a:bodyPr lIns="91439" tIns="45719" rIns="91439" bIns="45719" anchor="t">
            <a:noAutofit/>
          </a:bodyPr>
          <a:lstStyle/>
          <a:p>
            <a:endParaRPr/>
          </a:p>
        </p:txBody>
      </p:sp>
      <p:sp>
        <p:nvSpPr>
          <p:cNvPr id="31" name="Title Text"/>
          <p:cNvSpPr>
            <a:spLocks noGrp="1"/>
          </p:cNvSpPr>
          <p:nvPr>
            <p:ph type="title"/>
          </p:nvPr>
        </p:nvSpPr>
        <p:spPr>
          <a:xfrm>
            <a:off x="1422400" y="7099300"/>
            <a:ext cx="10845800" cy="1028700"/>
          </a:xfrm>
          <a:prstGeom prst="rect">
            <a:avLst/>
          </a:prstGeom>
        </p:spPr>
        <p:txBody>
          <a:bodyPr anchor="b"/>
          <a:lstStyle>
            <a:lvl1pPr>
              <a:defRPr cap="all">
                <a:solidFill>
                  <a:srgbClr val="DEDEDE"/>
                </a:solidFill>
                <a:latin typeface="+mj-lt"/>
                <a:ea typeface="+mj-ea"/>
                <a:cs typeface="+mj-cs"/>
                <a:sym typeface="Helvetica Neue Bold Condensed"/>
              </a:defRPr>
            </a:lvl1pPr>
          </a:lstStyle>
          <a:p>
            <a:r>
              <a:t>Title Text</a:t>
            </a:r>
          </a:p>
        </p:txBody>
      </p:sp>
      <p:sp>
        <p:nvSpPr>
          <p:cNvPr id="32" name="Body Level One…"/>
          <p:cNvSpPr>
            <a:spLocks noGrp="1"/>
          </p:cNvSpPr>
          <p:nvPr>
            <p:ph type="body" sz="quarter" idx="1"/>
          </p:nvPr>
        </p:nvSpPr>
        <p:spPr>
          <a:xfrm>
            <a:off x="1422400" y="8115300"/>
            <a:ext cx="10845800" cy="749300"/>
          </a:xfrm>
          <a:prstGeom prst="rect">
            <a:avLst/>
          </a:prstGeom>
        </p:spPr>
        <p:txBody>
          <a:bodyPr anchor="t"/>
          <a:lstStyle>
            <a:lvl1pPr marL="0" indent="0">
              <a:lnSpc>
                <a:spcPct val="150000"/>
              </a:lnSpc>
              <a:spcBef>
                <a:spcPts val="0"/>
              </a:spcBef>
              <a:buSzTx/>
              <a:buNone/>
              <a:defRPr sz="4200" cap="all">
                <a:solidFill>
                  <a:srgbClr val="DEDEDE"/>
                </a:solidFill>
                <a:latin typeface="+mj-lt"/>
                <a:ea typeface="+mj-ea"/>
                <a:cs typeface="+mj-cs"/>
                <a:sym typeface="Helvetica Neue Bold Condensed"/>
              </a:defRPr>
            </a:lvl1pPr>
            <a:lvl2pPr marL="0" indent="228600">
              <a:spcBef>
                <a:spcPts val="0"/>
              </a:spcBef>
              <a:buSzTx/>
              <a:buNone/>
              <a:defRPr sz="4500" cap="all">
                <a:solidFill>
                  <a:srgbClr val="DDDDDE"/>
                </a:solidFill>
                <a:latin typeface="+mj-lt"/>
                <a:ea typeface="+mj-ea"/>
                <a:cs typeface="+mj-cs"/>
                <a:sym typeface="Helvetica Neue Bold Condensed"/>
              </a:defRPr>
            </a:lvl2pPr>
            <a:lvl3pPr marL="0" indent="457200">
              <a:spcBef>
                <a:spcPts val="0"/>
              </a:spcBef>
              <a:buSzTx/>
              <a:buNone/>
              <a:defRPr sz="4500" cap="all">
                <a:solidFill>
                  <a:srgbClr val="DDDDDE"/>
                </a:solidFill>
                <a:latin typeface="+mj-lt"/>
                <a:ea typeface="+mj-ea"/>
                <a:cs typeface="+mj-cs"/>
                <a:sym typeface="Helvetica Neue Bold Condensed"/>
              </a:defRPr>
            </a:lvl3pPr>
            <a:lvl4pPr marL="0" indent="685800">
              <a:spcBef>
                <a:spcPts val="0"/>
              </a:spcBef>
              <a:buSzTx/>
              <a:buNone/>
              <a:defRPr sz="4500" cap="all">
                <a:solidFill>
                  <a:srgbClr val="DDDDDE"/>
                </a:solidFill>
                <a:latin typeface="+mj-lt"/>
                <a:ea typeface="+mj-ea"/>
                <a:cs typeface="+mj-cs"/>
                <a:sym typeface="Helvetica Neue Bold Condensed"/>
              </a:defRPr>
            </a:lvl4pPr>
            <a:lvl5pPr marL="0" indent="914400">
              <a:spcBef>
                <a:spcPts val="0"/>
              </a:spcBef>
              <a:buSzTx/>
              <a:buNone/>
              <a:defRPr sz="4500" cap="all">
                <a:solidFill>
                  <a:srgbClr val="DDDDDE"/>
                </a:solidFill>
                <a:latin typeface="+mj-lt"/>
                <a:ea typeface="+mj-ea"/>
                <a:cs typeface="+mj-cs"/>
                <a:sym typeface="Helvetica Neue Bold Condensed"/>
              </a:defRPr>
            </a:lvl5pPr>
          </a:lstStyle>
          <a:p>
            <a:r>
              <a:t>Body Level One</a:t>
            </a:r>
          </a:p>
          <a:p>
            <a:pPr lvl="1"/>
            <a:r>
              <a:t>Body Level Two</a:t>
            </a:r>
          </a:p>
          <a:p>
            <a:pPr lvl="2"/>
            <a:r>
              <a:t>Body Level Three</a:t>
            </a:r>
          </a:p>
          <a:p>
            <a:pPr lvl="3"/>
            <a:r>
              <a:t>Body Level Four</a:t>
            </a:r>
          </a:p>
          <a:p>
            <a:pPr lvl="4"/>
            <a:r>
              <a:t>Body Level Five</a:t>
            </a:r>
          </a:p>
        </p:txBody>
      </p:sp>
      <p:sp>
        <p:nvSpPr>
          <p:cNvPr id="3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Photo - Horizontal 4 Up">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0" name="Line"/>
          <p:cNvSpPr/>
          <p:nvPr/>
        </p:nvSpPr>
        <p:spPr>
          <a:xfrm>
            <a:off x="278468" y="8915400"/>
            <a:ext cx="12446932" cy="2"/>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1" name="Line"/>
          <p:cNvSpPr/>
          <p:nvPr/>
        </p:nvSpPr>
        <p:spPr>
          <a:xfrm>
            <a:off x="5256995" y="8902700"/>
            <a:ext cx="1" cy="592215"/>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2" name="Line"/>
          <p:cNvSpPr/>
          <p:nvPr/>
        </p:nvSpPr>
        <p:spPr>
          <a:xfrm>
            <a:off x="278468" y="7188200"/>
            <a:ext cx="12446932" cy="2"/>
          </a:xfrm>
          <a:prstGeom prst="line">
            <a:avLst/>
          </a:prstGeom>
          <a:ln w="25400">
            <a:solidFill>
              <a:srgbClr val="83827D"/>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3" name="Rectangle"/>
          <p:cNvSpPr/>
          <p:nvPr/>
        </p:nvSpPr>
        <p:spPr>
          <a:xfrm>
            <a:off x="279400" y="279400"/>
            <a:ext cx="12446000" cy="9220200"/>
          </a:xfrm>
          <a:prstGeom prst="rect">
            <a:avLst/>
          </a:prstGeom>
          <a:ln w="25400">
            <a:solidFill>
              <a:srgbClr val="83827D"/>
            </a:solidFill>
            <a:miter lim="400000"/>
          </a:ln>
        </p:spPr>
        <p:txBody>
          <a:bodyPr lIns="50800" tIns="50800" rIns="50800" bIns="50800" anchor="ctr"/>
          <a:lstStyle/>
          <a:p>
            <a:endParaRPr/>
          </a:p>
        </p:txBody>
      </p:sp>
      <p:sp>
        <p:nvSpPr>
          <p:cNvPr id="44" name="NAME"/>
          <p:cNvSpPr>
            <a:spLocks noGrp="1"/>
          </p:cNvSpPr>
          <p:nvPr>
            <p:ph type="body" sz="quarter" idx="13"/>
          </p:nvPr>
        </p:nvSpPr>
        <p:spPr>
          <a:xfrm>
            <a:off x="6359707" y="8877300"/>
            <a:ext cx="1189179" cy="647700"/>
          </a:xfrm>
          <a:prstGeom prst="rect">
            <a:avLst/>
          </a:prstGeom>
        </p:spPr>
        <p:txBody>
          <a:bodyPr wrap="none">
            <a:spAutoFit/>
          </a:bodyPr>
          <a:lstStyle>
            <a:lvl1pPr marL="0" indent="0">
              <a:spcBef>
                <a:spcPts val="0"/>
              </a:spcBef>
              <a:buSzTx/>
              <a:buNone/>
              <a:defRPr cap="all">
                <a:solidFill>
                  <a:srgbClr val="558AAB"/>
                </a:solidFill>
                <a:latin typeface="+mj-lt"/>
                <a:ea typeface="+mj-ea"/>
                <a:cs typeface="+mj-cs"/>
                <a:sym typeface="Helvetica Neue Bold Condensed"/>
              </a:defRPr>
            </a:lvl1pPr>
          </a:lstStyle>
          <a:p>
            <a:r>
              <a:t>NAME</a:t>
            </a:r>
          </a:p>
        </p:txBody>
      </p:sp>
      <p:sp>
        <p:nvSpPr>
          <p:cNvPr id="45" name="PROJECT"/>
          <p:cNvSpPr>
            <a:spLocks noGrp="1"/>
          </p:cNvSpPr>
          <p:nvPr>
            <p:ph type="body" sz="quarter" idx="14"/>
          </p:nvPr>
        </p:nvSpPr>
        <p:spPr>
          <a:xfrm>
            <a:off x="339854" y="7197750"/>
            <a:ext cx="935432" cy="374600"/>
          </a:xfrm>
          <a:prstGeom prst="rect">
            <a:avLst/>
          </a:prstGeom>
        </p:spPr>
        <p:txBody>
          <a:bodyPr wrap="none">
            <a:spAutoFit/>
          </a:bodyPr>
          <a:lstStyle>
            <a:lvl1pPr marL="0" indent="0" algn="ctr">
              <a:spcBef>
                <a:spcPts val="0"/>
              </a:spcBef>
              <a:buSzTx/>
              <a:buNone/>
              <a:defRPr sz="1800" cap="all">
                <a:latin typeface="+mj-lt"/>
                <a:ea typeface="+mj-ea"/>
                <a:cs typeface="+mj-cs"/>
                <a:sym typeface="Helvetica Neue Bold Condensed"/>
              </a:defRPr>
            </a:lvl1pPr>
          </a:lstStyle>
          <a:p>
            <a:r>
              <a:t>PROJECT</a:t>
            </a:r>
          </a:p>
        </p:txBody>
      </p:sp>
      <p:sp>
        <p:nvSpPr>
          <p:cNvPr id="46" name="DATE"/>
          <p:cNvSpPr>
            <a:spLocks noGrp="1"/>
          </p:cNvSpPr>
          <p:nvPr>
            <p:ph type="body" sz="quarter" idx="15"/>
          </p:nvPr>
        </p:nvSpPr>
        <p:spPr>
          <a:xfrm>
            <a:off x="339905" y="8912250"/>
            <a:ext cx="579730" cy="374600"/>
          </a:xfrm>
          <a:prstGeom prst="rect">
            <a:avLst/>
          </a:prstGeom>
        </p:spPr>
        <p:txBody>
          <a:bodyPr wrap="none">
            <a:spAutoFit/>
          </a:bodyPr>
          <a:lstStyle>
            <a:lvl1pPr marL="0" indent="0" algn="ctr">
              <a:spcBef>
                <a:spcPts val="0"/>
              </a:spcBef>
              <a:buSzTx/>
              <a:buNone/>
              <a:defRPr sz="1800" cap="all">
                <a:latin typeface="+mj-lt"/>
                <a:ea typeface="+mj-ea"/>
                <a:cs typeface="+mj-cs"/>
                <a:sym typeface="Helvetica Neue Bold Condensed"/>
              </a:defRPr>
            </a:lvl1pPr>
          </a:lstStyle>
          <a:p>
            <a:r>
              <a:t>DATE</a:t>
            </a:r>
          </a:p>
        </p:txBody>
      </p:sp>
      <p:sp>
        <p:nvSpPr>
          <p:cNvPr id="47" name="Client"/>
          <p:cNvSpPr>
            <a:spLocks noGrp="1"/>
          </p:cNvSpPr>
          <p:nvPr>
            <p:ph type="body" sz="quarter" idx="16"/>
          </p:nvPr>
        </p:nvSpPr>
        <p:spPr>
          <a:xfrm>
            <a:off x="5318302" y="8912250"/>
            <a:ext cx="752781" cy="374600"/>
          </a:xfrm>
          <a:prstGeom prst="rect">
            <a:avLst/>
          </a:prstGeom>
        </p:spPr>
        <p:txBody>
          <a:bodyPr wrap="none">
            <a:spAutoFit/>
          </a:bodyPr>
          <a:lstStyle>
            <a:lvl1pPr marL="0" indent="0" algn="ctr">
              <a:spcBef>
                <a:spcPts val="0"/>
              </a:spcBef>
              <a:buSzTx/>
              <a:buNone/>
              <a:defRPr sz="1800" cap="all">
                <a:latin typeface="+mj-lt"/>
                <a:ea typeface="+mj-ea"/>
                <a:cs typeface="+mj-cs"/>
                <a:sym typeface="Helvetica Neue Bold Condensed"/>
              </a:defRPr>
            </a:lvl1pPr>
          </a:lstStyle>
          <a:p>
            <a:r>
              <a:t>Client</a:t>
            </a:r>
          </a:p>
        </p:txBody>
      </p:sp>
      <p:sp>
        <p:nvSpPr>
          <p:cNvPr id="48" name="DATE"/>
          <p:cNvSpPr>
            <a:spLocks noGrp="1"/>
          </p:cNvSpPr>
          <p:nvPr>
            <p:ph type="body" sz="quarter" idx="17"/>
          </p:nvPr>
        </p:nvSpPr>
        <p:spPr>
          <a:xfrm>
            <a:off x="1419408" y="8877300"/>
            <a:ext cx="1045160" cy="647700"/>
          </a:xfrm>
          <a:prstGeom prst="rect">
            <a:avLst/>
          </a:prstGeom>
        </p:spPr>
        <p:txBody>
          <a:bodyPr wrap="none">
            <a:spAutoFit/>
          </a:bodyPr>
          <a:lstStyle>
            <a:lvl1pPr marL="0" indent="0">
              <a:spcBef>
                <a:spcPts val="0"/>
              </a:spcBef>
              <a:buSzTx/>
              <a:buNone/>
              <a:defRPr cap="all">
                <a:solidFill>
                  <a:srgbClr val="558AAB"/>
                </a:solidFill>
                <a:latin typeface="+mj-lt"/>
                <a:ea typeface="+mj-ea"/>
                <a:cs typeface="+mj-cs"/>
                <a:sym typeface="Helvetica Neue Bold Condensed"/>
              </a:defRPr>
            </a:lvl1pPr>
          </a:lstStyle>
          <a:p>
            <a:r>
              <a:t>DATE</a:t>
            </a:r>
          </a:p>
        </p:txBody>
      </p:sp>
      <p:sp>
        <p:nvSpPr>
          <p:cNvPr id="49" name="Image"/>
          <p:cNvSpPr>
            <a:spLocks noGrp="1"/>
          </p:cNvSpPr>
          <p:nvPr>
            <p:ph type="pic" sz="half" idx="18"/>
          </p:nvPr>
        </p:nvSpPr>
        <p:spPr>
          <a:xfrm>
            <a:off x="368300" y="368300"/>
            <a:ext cx="4851400" cy="6731000"/>
          </a:xfrm>
          <a:prstGeom prst="rect">
            <a:avLst/>
          </a:prstGeom>
        </p:spPr>
        <p:txBody>
          <a:bodyPr lIns="91439" tIns="45719" rIns="91439" bIns="45719" anchor="t">
            <a:noAutofit/>
          </a:bodyPr>
          <a:lstStyle/>
          <a:p>
            <a:endParaRPr/>
          </a:p>
        </p:txBody>
      </p:sp>
      <p:sp>
        <p:nvSpPr>
          <p:cNvPr id="50" name="Image"/>
          <p:cNvSpPr>
            <a:spLocks noGrp="1"/>
          </p:cNvSpPr>
          <p:nvPr>
            <p:ph type="pic" sz="quarter" idx="19"/>
          </p:nvPr>
        </p:nvSpPr>
        <p:spPr>
          <a:xfrm>
            <a:off x="5295900" y="368300"/>
            <a:ext cx="2413000" cy="3327400"/>
          </a:xfrm>
          <a:prstGeom prst="rect">
            <a:avLst/>
          </a:prstGeom>
        </p:spPr>
        <p:txBody>
          <a:bodyPr lIns="91439" tIns="45719" rIns="91439" bIns="45719" anchor="t">
            <a:noAutofit/>
          </a:bodyPr>
          <a:lstStyle/>
          <a:p>
            <a:endParaRPr/>
          </a:p>
        </p:txBody>
      </p:sp>
      <p:sp>
        <p:nvSpPr>
          <p:cNvPr id="51" name="Image"/>
          <p:cNvSpPr>
            <a:spLocks noGrp="1"/>
          </p:cNvSpPr>
          <p:nvPr>
            <p:ph type="pic" sz="quarter" idx="20"/>
          </p:nvPr>
        </p:nvSpPr>
        <p:spPr>
          <a:xfrm>
            <a:off x="5295900" y="3771900"/>
            <a:ext cx="2413000" cy="3327400"/>
          </a:xfrm>
          <a:prstGeom prst="rect">
            <a:avLst/>
          </a:prstGeom>
        </p:spPr>
        <p:txBody>
          <a:bodyPr lIns="91439" tIns="45719" rIns="91439" bIns="45719" anchor="t">
            <a:noAutofit/>
          </a:bodyPr>
          <a:lstStyle/>
          <a:p>
            <a:endParaRPr/>
          </a:p>
        </p:txBody>
      </p:sp>
      <p:sp>
        <p:nvSpPr>
          <p:cNvPr id="52" name="Image"/>
          <p:cNvSpPr>
            <a:spLocks noGrp="1"/>
          </p:cNvSpPr>
          <p:nvPr>
            <p:ph type="pic" sz="half" idx="21"/>
          </p:nvPr>
        </p:nvSpPr>
        <p:spPr>
          <a:xfrm>
            <a:off x="7785100" y="368300"/>
            <a:ext cx="4851400" cy="6731000"/>
          </a:xfrm>
          <a:prstGeom prst="rect">
            <a:avLst/>
          </a:prstGeom>
        </p:spPr>
        <p:txBody>
          <a:bodyPr lIns="91439" tIns="45719" rIns="91439" bIns="45719" anchor="t">
            <a:noAutofit/>
          </a:bodyPr>
          <a:lstStyle/>
          <a:p>
            <a:endParaRPr/>
          </a:p>
        </p:txBody>
      </p:sp>
      <p:sp>
        <p:nvSpPr>
          <p:cNvPr id="53" name="Title Text"/>
          <p:cNvSpPr>
            <a:spLocks noGrp="1"/>
          </p:cNvSpPr>
          <p:nvPr>
            <p:ph type="title"/>
          </p:nvPr>
        </p:nvSpPr>
        <p:spPr>
          <a:xfrm>
            <a:off x="1422400" y="7099300"/>
            <a:ext cx="10845800" cy="1028700"/>
          </a:xfrm>
          <a:prstGeom prst="rect">
            <a:avLst/>
          </a:prstGeom>
        </p:spPr>
        <p:txBody>
          <a:bodyPr anchor="b"/>
          <a:lstStyle>
            <a:lvl1pPr>
              <a:defRPr cap="all">
                <a:solidFill>
                  <a:srgbClr val="DEDEDE"/>
                </a:solidFill>
                <a:latin typeface="+mj-lt"/>
                <a:ea typeface="+mj-ea"/>
                <a:cs typeface="+mj-cs"/>
                <a:sym typeface="Helvetica Neue Bold Condensed"/>
              </a:defRPr>
            </a:lvl1pPr>
          </a:lstStyle>
          <a:p>
            <a:r>
              <a:t>Title Text</a:t>
            </a:r>
          </a:p>
        </p:txBody>
      </p:sp>
      <p:sp>
        <p:nvSpPr>
          <p:cNvPr id="54" name="Body Level One…"/>
          <p:cNvSpPr>
            <a:spLocks noGrp="1"/>
          </p:cNvSpPr>
          <p:nvPr>
            <p:ph type="body" sz="quarter" idx="1"/>
          </p:nvPr>
        </p:nvSpPr>
        <p:spPr>
          <a:xfrm>
            <a:off x="1422400" y="8115300"/>
            <a:ext cx="10845800" cy="749300"/>
          </a:xfrm>
          <a:prstGeom prst="rect">
            <a:avLst/>
          </a:prstGeom>
        </p:spPr>
        <p:txBody>
          <a:bodyPr anchor="t"/>
          <a:lstStyle>
            <a:lvl1pPr marL="0" indent="0">
              <a:lnSpc>
                <a:spcPct val="150000"/>
              </a:lnSpc>
              <a:spcBef>
                <a:spcPts val="0"/>
              </a:spcBef>
              <a:buSzTx/>
              <a:buNone/>
              <a:defRPr sz="4200" cap="all">
                <a:solidFill>
                  <a:srgbClr val="DEDEDE"/>
                </a:solidFill>
                <a:latin typeface="+mj-lt"/>
                <a:ea typeface="+mj-ea"/>
                <a:cs typeface="+mj-cs"/>
                <a:sym typeface="Helvetica Neue Bold Condensed"/>
              </a:defRPr>
            </a:lvl1pPr>
            <a:lvl2pPr marL="0" indent="228600">
              <a:spcBef>
                <a:spcPts val="0"/>
              </a:spcBef>
              <a:buSzTx/>
              <a:buNone/>
              <a:defRPr sz="4500" cap="all">
                <a:solidFill>
                  <a:srgbClr val="DDDDDE"/>
                </a:solidFill>
                <a:latin typeface="+mj-lt"/>
                <a:ea typeface="+mj-ea"/>
                <a:cs typeface="+mj-cs"/>
                <a:sym typeface="Helvetica Neue Bold Condensed"/>
              </a:defRPr>
            </a:lvl2pPr>
            <a:lvl3pPr marL="0" indent="457200">
              <a:spcBef>
                <a:spcPts val="0"/>
              </a:spcBef>
              <a:buSzTx/>
              <a:buNone/>
              <a:defRPr sz="4500" cap="all">
                <a:solidFill>
                  <a:srgbClr val="DDDDDE"/>
                </a:solidFill>
                <a:latin typeface="+mj-lt"/>
                <a:ea typeface="+mj-ea"/>
                <a:cs typeface="+mj-cs"/>
                <a:sym typeface="Helvetica Neue Bold Condensed"/>
              </a:defRPr>
            </a:lvl3pPr>
            <a:lvl4pPr marL="0" indent="685800">
              <a:spcBef>
                <a:spcPts val="0"/>
              </a:spcBef>
              <a:buSzTx/>
              <a:buNone/>
              <a:defRPr sz="4500" cap="all">
                <a:solidFill>
                  <a:srgbClr val="DDDDDE"/>
                </a:solidFill>
                <a:latin typeface="+mj-lt"/>
                <a:ea typeface="+mj-ea"/>
                <a:cs typeface="+mj-cs"/>
                <a:sym typeface="Helvetica Neue Bold Condensed"/>
              </a:defRPr>
            </a:lvl4pPr>
            <a:lvl5pPr marL="0" indent="914400">
              <a:spcBef>
                <a:spcPts val="0"/>
              </a:spcBef>
              <a:buSzTx/>
              <a:buNone/>
              <a:defRPr sz="4500" cap="all">
                <a:solidFill>
                  <a:srgbClr val="DDDDDE"/>
                </a:solidFill>
                <a:latin typeface="+mj-lt"/>
                <a:ea typeface="+mj-ea"/>
                <a:cs typeface="+mj-cs"/>
                <a:sym typeface="Helvetica Neue Bold Condensed"/>
              </a:defRPr>
            </a:lvl5pPr>
          </a:lstStyle>
          <a:p>
            <a:r>
              <a:t>Body Level One</a:t>
            </a:r>
          </a:p>
          <a:p>
            <a:pPr lvl="1"/>
            <a:r>
              <a:t>Body Level Two</a:t>
            </a:r>
          </a:p>
          <a:p>
            <a:pPr lvl="2"/>
            <a:r>
              <a:t>Body Level Three</a:t>
            </a:r>
          </a:p>
          <a:p>
            <a:pPr lvl="3"/>
            <a:r>
              <a:t>Body Level Four</a:t>
            </a:r>
          </a:p>
          <a:p>
            <a:pPr lvl="4"/>
            <a:r>
              <a:t>Body Level Five</a:t>
            </a:r>
          </a:p>
        </p:txBody>
      </p:sp>
      <p:sp>
        <p:nvSpPr>
          <p:cNvPr id="55"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Cent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2" name="Title Text"/>
          <p:cNvSpPr>
            <a:spLocks noGrp="1"/>
          </p:cNvSpPr>
          <p:nvPr>
            <p:ph type="title"/>
          </p:nvPr>
        </p:nvSpPr>
        <p:spPr>
          <a:xfrm>
            <a:off x="1231900" y="3568700"/>
            <a:ext cx="10541000" cy="2628900"/>
          </a:xfrm>
          <a:prstGeom prst="rect">
            <a:avLst/>
          </a:prstGeom>
        </p:spPr>
        <p:txBody>
          <a:bodyPr/>
          <a:lstStyle>
            <a:lvl1pPr>
              <a:defRPr cap="all">
                <a:solidFill>
                  <a:srgbClr val="DEDEDE"/>
                </a:solidFill>
                <a:latin typeface="+mj-lt"/>
                <a:ea typeface="+mj-ea"/>
                <a:cs typeface="+mj-cs"/>
                <a:sym typeface="Helvetica Neue Bold Condensed"/>
              </a:defRPr>
            </a:lvl1pPr>
          </a:lstStyle>
          <a:p>
            <a:r>
              <a:t>Title Text</a:t>
            </a:r>
          </a:p>
        </p:txBody>
      </p:sp>
      <p:sp>
        <p:nvSpPr>
          <p:cNvPr id="63" name="Slide Number"/>
          <p:cNvSpPr>
            <a:spLocks noGrp="1"/>
          </p:cNvSpPr>
          <p:nvPr>
            <p:ph type="sldNum" sz="quarter" idx="2"/>
          </p:nvPr>
        </p:nvSpPr>
        <p:spPr>
          <a:xfrm>
            <a:off x="6349999" y="9474200"/>
            <a:ext cx="312015" cy="299822"/>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hoto - Vertic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0" name="Image"/>
          <p:cNvSpPr>
            <a:spLocks noGrp="1"/>
          </p:cNvSpPr>
          <p:nvPr>
            <p:ph type="pic" sz="half" idx="13"/>
          </p:nvPr>
        </p:nvSpPr>
        <p:spPr>
          <a:xfrm>
            <a:off x="6921500" y="1354541"/>
            <a:ext cx="5156200" cy="7035801"/>
          </a:xfrm>
          <a:prstGeom prst="rect">
            <a:avLst/>
          </a:prstGeom>
          <a:ln w="9525">
            <a:round/>
          </a:ln>
        </p:spPr>
        <p:txBody>
          <a:bodyPr lIns="91439" tIns="45719" rIns="91439" bIns="45719" anchor="t">
            <a:noAutofit/>
          </a:bodyPr>
          <a:lstStyle/>
          <a:p>
            <a:endParaRPr/>
          </a:p>
        </p:txBody>
      </p:sp>
      <p:sp>
        <p:nvSpPr>
          <p:cNvPr id="71" name="Title Text"/>
          <p:cNvSpPr>
            <a:spLocks noGrp="1"/>
          </p:cNvSpPr>
          <p:nvPr>
            <p:ph type="title"/>
          </p:nvPr>
        </p:nvSpPr>
        <p:spPr>
          <a:xfrm>
            <a:off x="1041400" y="1295400"/>
            <a:ext cx="5334000" cy="3924300"/>
          </a:xfrm>
          <a:prstGeom prst="rect">
            <a:avLst/>
          </a:prstGeom>
        </p:spPr>
        <p:txBody>
          <a:bodyPr anchor="b"/>
          <a:lstStyle>
            <a:lvl1pPr>
              <a:defRPr sz="6500" cap="all">
                <a:solidFill>
                  <a:srgbClr val="DEDEDE"/>
                </a:solidFill>
                <a:latin typeface="+mj-lt"/>
                <a:ea typeface="+mj-ea"/>
                <a:cs typeface="+mj-cs"/>
                <a:sym typeface="Helvetica Neue Bold Condensed"/>
              </a:defRPr>
            </a:lvl1pPr>
          </a:lstStyle>
          <a:p>
            <a:r>
              <a:t>Title Text</a:t>
            </a:r>
          </a:p>
        </p:txBody>
      </p:sp>
      <p:sp>
        <p:nvSpPr>
          <p:cNvPr id="72" name="Body Level One…"/>
          <p:cNvSpPr>
            <a:spLocks noGrp="1"/>
          </p:cNvSpPr>
          <p:nvPr>
            <p:ph type="body" sz="quarter" idx="1"/>
          </p:nvPr>
        </p:nvSpPr>
        <p:spPr>
          <a:xfrm>
            <a:off x="1041400" y="5207000"/>
            <a:ext cx="5334000" cy="3225800"/>
          </a:xfrm>
          <a:prstGeom prst="rect">
            <a:avLst/>
          </a:prstGeom>
        </p:spPr>
        <p:txBody>
          <a:bodyPr anchor="t"/>
          <a:lstStyle>
            <a:lvl1pPr marL="0" indent="0">
              <a:spcBef>
                <a:spcPts val="0"/>
              </a:spcBef>
              <a:buSzTx/>
              <a:buNone/>
              <a:defRPr cap="all">
                <a:solidFill>
                  <a:srgbClr val="558AAB"/>
                </a:solidFill>
                <a:latin typeface="+mj-lt"/>
                <a:ea typeface="+mj-ea"/>
                <a:cs typeface="+mj-cs"/>
                <a:sym typeface="Helvetica Neue Bold Condensed"/>
              </a:defRPr>
            </a:lvl1pPr>
            <a:lvl2pPr marL="0" indent="228600">
              <a:spcBef>
                <a:spcPts val="0"/>
              </a:spcBef>
              <a:buSzTx/>
              <a:buNone/>
              <a:defRPr cap="all">
                <a:solidFill>
                  <a:srgbClr val="558AAB"/>
                </a:solidFill>
                <a:latin typeface="+mj-lt"/>
                <a:ea typeface="+mj-ea"/>
                <a:cs typeface="+mj-cs"/>
                <a:sym typeface="Helvetica Neue Bold Condensed"/>
              </a:defRPr>
            </a:lvl2pPr>
            <a:lvl3pPr marL="0" indent="457200">
              <a:spcBef>
                <a:spcPts val="0"/>
              </a:spcBef>
              <a:buSzTx/>
              <a:buNone/>
              <a:defRPr cap="all">
                <a:solidFill>
                  <a:srgbClr val="558AAB"/>
                </a:solidFill>
                <a:latin typeface="+mj-lt"/>
                <a:ea typeface="+mj-ea"/>
                <a:cs typeface="+mj-cs"/>
                <a:sym typeface="Helvetica Neue Bold Condensed"/>
              </a:defRPr>
            </a:lvl3pPr>
            <a:lvl4pPr marL="0" indent="685800">
              <a:spcBef>
                <a:spcPts val="0"/>
              </a:spcBef>
              <a:buSzTx/>
              <a:buNone/>
              <a:defRPr cap="all">
                <a:solidFill>
                  <a:srgbClr val="558AAB"/>
                </a:solidFill>
                <a:latin typeface="+mj-lt"/>
                <a:ea typeface="+mj-ea"/>
                <a:cs typeface="+mj-cs"/>
                <a:sym typeface="Helvetica Neue Bold Condensed"/>
              </a:defRPr>
            </a:lvl4pPr>
            <a:lvl5pPr marL="0" indent="914400">
              <a:spcBef>
                <a:spcPts val="0"/>
              </a:spcBef>
              <a:buSzTx/>
              <a:buNone/>
              <a:defRPr cap="all">
                <a:solidFill>
                  <a:srgbClr val="558AAB"/>
                </a:solidFill>
                <a:latin typeface="+mj-lt"/>
                <a:ea typeface="+mj-ea"/>
                <a:cs typeface="+mj-cs"/>
                <a:sym typeface="Helvetica Neue Bold Condensed"/>
              </a:defRPr>
            </a:lvl5pPr>
          </a:lstStyle>
          <a:p>
            <a:r>
              <a:t>Body Level One</a:t>
            </a:r>
          </a:p>
          <a:p>
            <a:pPr lvl="1"/>
            <a:r>
              <a:t>Body Level Two</a:t>
            </a:r>
          </a:p>
          <a:p>
            <a:pPr lvl="2"/>
            <a:r>
              <a:t>Body Level Three</a:t>
            </a:r>
          </a:p>
          <a:p>
            <a:pPr lvl="3"/>
            <a:r>
              <a:t>Body Level Four</a:t>
            </a:r>
          </a:p>
          <a:p>
            <a:pPr lvl="4"/>
            <a:r>
              <a:t>Body Level Five</a:t>
            </a:r>
          </a:p>
        </p:txBody>
      </p:sp>
      <p:sp>
        <p:nvSpPr>
          <p:cNvPr id="7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80" name="Title Text"/>
          <p:cNvSpPr>
            <a:spLocks noGrp="1"/>
          </p:cNvSpPr>
          <p:nvPr>
            <p:ph type="title"/>
          </p:nvPr>
        </p:nvSpPr>
        <p:spPr>
          <a:xfrm>
            <a:off x="1041400" y="266700"/>
            <a:ext cx="10922000" cy="2438400"/>
          </a:xfrm>
          <a:prstGeom prst="rect">
            <a:avLst/>
          </a:prstGeom>
        </p:spPr>
        <p:txBody>
          <a:bodyPr/>
          <a:lstStyle>
            <a:lvl1pPr>
              <a:defRPr>
                <a:solidFill>
                  <a:srgbClr val="558AAB"/>
                </a:solidFill>
              </a:defRPr>
            </a:lvl1pPr>
          </a:lstStyle>
          <a:p>
            <a:r>
              <a:t>Title Text</a:t>
            </a:r>
          </a:p>
        </p:txBody>
      </p:sp>
      <p:sp>
        <p:nvSpPr>
          <p:cNvPr id="81"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88" name="Title Text"/>
          <p:cNvSpPr>
            <a:spLocks noGrp="1"/>
          </p:cNvSpPr>
          <p:nvPr>
            <p:ph type="title"/>
          </p:nvPr>
        </p:nvSpPr>
        <p:spPr>
          <a:xfrm>
            <a:off x="1041400" y="266700"/>
            <a:ext cx="10922000" cy="2438400"/>
          </a:xfrm>
          <a:prstGeom prst="rect">
            <a:avLst/>
          </a:prstGeom>
        </p:spPr>
        <p:txBody>
          <a:bodyPr/>
          <a:lstStyle>
            <a:lvl1pPr>
              <a:defRPr>
                <a:solidFill>
                  <a:srgbClr val="558AAB"/>
                </a:solidFill>
              </a:defRPr>
            </a:lvl1pPr>
          </a:lstStyle>
          <a:p>
            <a:r>
              <a:t>Title Text</a:t>
            </a:r>
          </a:p>
        </p:txBody>
      </p:sp>
      <p:sp>
        <p:nvSpPr>
          <p:cNvPr id="89" name="Body Level One…"/>
          <p:cNvSpPr>
            <a:spLocks noGrp="1"/>
          </p:cNvSpPr>
          <p:nvPr>
            <p:ph type="body" idx="1"/>
          </p:nvPr>
        </p:nvSpPr>
        <p:spPr>
          <a:xfrm>
            <a:off x="1041400" y="2768600"/>
            <a:ext cx="109220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97" name="Image"/>
          <p:cNvSpPr>
            <a:spLocks noGrp="1"/>
          </p:cNvSpPr>
          <p:nvPr>
            <p:ph type="pic" sz="quarter" idx="13"/>
          </p:nvPr>
        </p:nvSpPr>
        <p:spPr>
          <a:xfrm>
            <a:off x="7645400" y="2768600"/>
            <a:ext cx="4292600" cy="5715000"/>
          </a:xfrm>
          <a:prstGeom prst="rect">
            <a:avLst/>
          </a:prstGeom>
          <a:ln w="9525">
            <a:round/>
          </a:ln>
        </p:spPr>
        <p:txBody>
          <a:bodyPr lIns="91439" tIns="45719" rIns="91439" bIns="45719" anchor="t">
            <a:noAutofit/>
          </a:bodyPr>
          <a:lstStyle/>
          <a:p>
            <a:endParaRPr/>
          </a:p>
        </p:txBody>
      </p:sp>
      <p:sp>
        <p:nvSpPr>
          <p:cNvPr id="98" name="Title Text"/>
          <p:cNvSpPr>
            <a:spLocks noGrp="1"/>
          </p:cNvSpPr>
          <p:nvPr>
            <p:ph type="title"/>
          </p:nvPr>
        </p:nvSpPr>
        <p:spPr>
          <a:xfrm>
            <a:off x="1041400" y="266700"/>
            <a:ext cx="10922000" cy="2438400"/>
          </a:xfrm>
          <a:prstGeom prst="rect">
            <a:avLst/>
          </a:prstGeom>
        </p:spPr>
        <p:txBody>
          <a:bodyPr/>
          <a:lstStyle>
            <a:lvl1pPr>
              <a:defRPr>
                <a:solidFill>
                  <a:srgbClr val="558AAB"/>
                </a:solidFill>
              </a:defRPr>
            </a:lvl1pPr>
          </a:lstStyle>
          <a:p>
            <a:r>
              <a:t>Title Text</a:t>
            </a:r>
          </a:p>
        </p:txBody>
      </p:sp>
      <p:sp>
        <p:nvSpPr>
          <p:cNvPr id="99" name="Body Level One…"/>
          <p:cNvSpPr>
            <a:spLocks noGrp="1"/>
          </p:cNvSpPr>
          <p:nvPr>
            <p:ph type="body" sz="half" idx="1"/>
          </p:nvPr>
        </p:nvSpPr>
        <p:spPr>
          <a:xfrm>
            <a:off x="1041400" y="2768600"/>
            <a:ext cx="5334000" cy="5715000"/>
          </a:xfrm>
          <a:prstGeom prst="rect">
            <a:avLst/>
          </a:prstGeom>
        </p:spPr>
        <p:txBody>
          <a:bodyPr/>
          <a:lstStyle>
            <a:lvl1pPr marL="381000" indent="-381000">
              <a:spcBef>
                <a:spcPts val="2800"/>
              </a:spcBef>
              <a:buBlip>
                <a:blip r:embed="rId2"/>
              </a:buBlip>
              <a:defRPr sz="3000"/>
            </a:lvl1pPr>
            <a:lvl2pPr marL="762000" indent="-381000">
              <a:spcBef>
                <a:spcPts val="2800"/>
              </a:spcBef>
              <a:buBlip>
                <a:blip r:embed="rId2"/>
              </a:buBlip>
              <a:defRPr sz="3000"/>
            </a:lvl2pPr>
            <a:lvl3pPr marL="1143000" indent="-381000">
              <a:spcBef>
                <a:spcPts val="2800"/>
              </a:spcBef>
              <a:buBlip>
                <a:blip r:embed="rId2"/>
              </a:buBlip>
              <a:defRPr sz="3000"/>
            </a:lvl3pPr>
            <a:lvl4pPr marL="1524000" indent="-381000">
              <a:spcBef>
                <a:spcPts val="2800"/>
              </a:spcBef>
              <a:buBlip>
                <a:blip r:embed="rId2"/>
              </a:buBlip>
              <a:defRPr sz="3000"/>
            </a:lvl4pPr>
            <a:lvl5pPr marL="1905000" indent="-381000">
              <a:spcBef>
                <a:spcPts val="2800"/>
              </a:spcBef>
              <a:buBlip>
                <a:blip r:embed="rId2"/>
              </a:buBlip>
              <a:defRPr sz="3000"/>
            </a:lvl5pPr>
          </a:lstStyle>
          <a:p>
            <a:r>
              <a:t>Body Level One</a:t>
            </a:r>
          </a:p>
          <a:p>
            <a:pPr lvl="1"/>
            <a:r>
              <a:t>Body Level Two</a:t>
            </a:r>
          </a:p>
          <a:p>
            <a:pPr lvl="2"/>
            <a:r>
              <a:t>Body Level Three</a:t>
            </a:r>
          </a:p>
          <a:p>
            <a:pPr lvl="3"/>
            <a:r>
              <a:t>Body Level Four</a:t>
            </a:r>
          </a:p>
          <a:p>
            <a:pPr lvl="4"/>
            <a:r>
              <a:t>Body Level Five</a:t>
            </a:r>
          </a:p>
        </p:txBody>
      </p:sp>
      <p:sp>
        <p:nvSpPr>
          <p:cNvPr id="100"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107" name="Body Level One…"/>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08"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srcRect/>
          <a:stretch>
            <a:fillRect/>
          </a:stretch>
        </a:blipFill>
        <a:effectLst/>
      </p:bgPr>
    </p:bg>
    <p:spTree>
      <p:nvGrpSpPr>
        <p:cNvPr id="1" name=""/>
        <p:cNvGrpSpPr/>
        <p:nvPr/>
      </p:nvGrpSpPr>
      <p:grpSpPr>
        <a:xfrm>
          <a:off x="0" y="0"/>
          <a:ext cx="0" cy="0"/>
          <a:chOff x="0" y="0"/>
          <a:chExt cx="0" cy="0"/>
        </a:xfrm>
      </p:grpSpPr>
      <p:sp>
        <p:nvSpPr>
          <p:cNvPr id="2" name="Rectangle"/>
          <p:cNvSpPr/>
          <p:nvPr/>
        </p:nvSpPr>
        <p:spPr>
          <a:xfrm>
            <a:off x="279400" y="279400"/>
            <a:ext cx="12446000" cy="9220200"/>
          </a:xfrm>
          <a:prstGeom prst="rect">
            <a:avLst/>
          </a:prstGeom>
          <a:ln w="25400">
            <a:solidFill>
              <a:srgbClr val="83827D"/>
            </a:solidFill>
            <a:miter lim="400000"/>
          </a:ln>
        </p:spPr>
        <p:txBody>
          <a:bodyPr lIns="50800" tIns="50800" rIns="50800" bIns="50800" anchor="ctr"/>
          <a:lstStyle/>
          <a:p>
            <a:endParaRPr/>
          </a:p>
        </p:txBody>
      </p:sp>
      <p:sp>
        <p:nvSpPr>
          <p:cNvPr id="3" name="Body Level One…"/>
          <p:cNvSpPr>
            <a:spLocks noGrp="1"/>
          </p:cNvSpPr>
          <p:nvPr>
            <p:ph type="body" idx="1"/>
          </p:nvPr>
        </p:nvSpPr>
        <p:spPr>
          <a:xfrm>
            <a:off x="1041400" y="1473200"/>
            <a:ext cx="10922000" cy="6807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a:buBlip>
                <a:blip r:embed="rId17"/>
              </a:buBlip>
            </a:lvl1pPr>
            <a:lvl2pPr>
              <a:buBlip>
                <a:blip r:embed="rId17"/>
              </a:buBlip>
            </a:lvl2pPr>
            <a:lvl3pPr>
              <a:buBlip>
                <a:blip r:embed="rId17"/>
              </a:buBlip>
            </a:lvl3pPr>
            <a:lvl4pPr>
              <a:buBlip>
                <a:blip r:embed="rId17"/>
              </a:buBlip>
            </a:lvl4pPr>
            <a:lvl5pPr>
              <a:buBlip>
                <a:blip r:embed="rId17"/>
              </a:buBlip>
            </a:lvl5pPr>
          </a:lstStyle>
          <a:p>
            <a:r>
              <a:t>Body Level One</a:t>
            </a:r>
          </a:p>
          <a:p>
            <a:pPr lvl="1"/>
            <a:r>
              <a:t>Body Level Two</a:t>
            </a:r>
          </a:p>
          <a:p>
            <a:pPr lvl="2"/>
            <a:r>
              <a:t>Body Level Three</a:t>
            </a:r>
          </a:p>
          <a:p>
            <a:pPr lvl="3"/>
            <a:r>
              <a:t>Body Level Four</a:t>
            </a:r>
          </a:p>
          <a:p>
            <a:pPr lvl="4"/>
            <a:r>
              <a:t>Body Level Five</a:t>
            </a:r>
          </a:p>
        </p:txBody>
      </p:sp>
      <p:sp>
        <p:nvSpPr>
          <p:cNvPr id="4" name="Title Text"/>
          <p:cNvSpPr>
            <a:spLocks noGrp="1"/>
          </p:cNvSpPr>
          <p:nvPr>
            <p:ph type="title"/>
          </p:nvPr>
        </p:nvSpPr>
        <p:spPr>
          <a:xfrm>
            <a:off x="1041400" y="254000"/>
            <a:ext cx="10922000" cy="2438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5" name="Slide Number"/>
          <p:cNvSpPr>
            <a:spLocks noGrp="1"/>
          </p:cNvSpPr>
          <p:nvPr>
            <p:ph type="sldNum" sz="quarter" idx="2"/>
          </p:nvPr>
        </p:nvSpPr>
        <p:spPr>
          <a:xfrm>
            <a:off x="6352743" y="9476689"/>
            <a:ext cx="312014" cy="299822"/>
          </a:xfrm>
          <a:prstGeom prst="rect">
            <a:avLst/>
          </a:prstGeom>
          <a:ln w="12700">
            <a:miter lim="400000"/>
          </a:ln>
        </p:spPr>
        <p:txBody>
          <a:bodyPr wrap="none" lIns="50800" tIns="50800" rIns="50800" bIns="50800" anchor="ctr">
            <a:spAutoFit/>
          </a:bodyPr>
          <a:lstStyle>
            <a:lvl1pPr>
              <a:defRPr sz="1400">
                <a:solidFill>
                  <a:srgbClr val="5C88A5"/>
                </a:solidFill>
                <a:latin typeface="Helvetica Neue"/>
                <a:ea typeface="Helvetica Neue"/>
                <a:cs typeface="Helvetica Neue"/>
                <a:sym typeface="Helvetica Neue"/>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1pPr>
      <a:lvl2pPr marL="0" marR="0" indent="2286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2pPr>
      <a:lvl3pPr marL="0" marR="0" indent="4572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3pPr>
      <a:lvl4pPr marL="0" marR="0" indent="6858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4pPr>
      <a:lvl5pPr marL="0" marR="0" indent="9144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5pPr>
      <a:lvl6pPr marL="0" marR="0" indent="11430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6pPr>
      <a:lvl7pPr marL="0" marR="0" indent="13716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7pPr>
      <a:lvl8pPr marL="0" marR="0" indent="16002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8pPr>
      <a:lvl9pPr marL="0" marR="0" indent="1828800" algn="l" defTabSz="584200" latinLnBrk="0">
        <a:lnSpc>
          <a:spcPct val="90000"/>
        </a:lnSpc>
        <a:spcBef>
          <a:spcPts val="0"/>
        </a:spcBef>
        <a:spcAft>
          <a:spcPts val="0"/>
        </a:spcAft>
        <a:buClrTx/>
        <a:buSzTx/>
        <a:buFontTx/>
        <a:buNone/>
        <a:tabLst/>
        <a:defRPr sz="7200" b="0" i="0" u="none" strike="noStrike" cap="none" spc="0" baseline="0">
          <a:ln>
            <a:noFill/>
          </a:ln>
          <a:solidFill>
            <a:srgbClr val="5C88A5"/>
          </a:solidFill>
          <a:uFillTx/>
          <a:latin typeface="+mn-lt"/>
          <a:ea typeface="+mn-ea"/>
          <a:cs typeface="+mn-cs"/>
          <a:sym typeface="Helvetica Neue Light"/>
        </a:defRPr>
      </a:lvl9pPr>
    </p:titleStyle>
    <p:bodyStyle>
      <a:lvl1pPr marL="4445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1pPr>
      <a:lvl2pPr marL="8890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2pPr>
      <a:lvl3pPr marL="13335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3pPr>
      <a:lvl4pPr marL="17780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4pPr>
      <a:lvl5pPr marL="22225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5pPr>
      <a:lvl6pPr marL="26670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6pPr>
      <a:lvl7pPr marL="31115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7pPr>
      <a:lvl8pPr marL="35560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8pPr>
      <a:lvl9pPr marL="4000500" marR="0" indent="-444500" algn="l" defTabSz="584200" rtl="0" latinLnBrk="0">
        <a:lnSpc>
          <a:spcPct val="100000"/>
        </a:lnSpc>
        <a:spcBef>
          <a:spcPts val="3200"/>
        </a:spcBef>
        <a:spcAft>
          <a:spcPts val="0"/>
        </a:spcAft>
        <a:buClrTx/>
        <a:buSzPct val="40000"/>
        <a:buFontTx/>
        <a:buBlip>
          <a:blip r:embed="rId17"/>
        </a:buBlip>
        <a:tabLst/>
        <a:defRPr sz="3600" b="0" i="0" u="none" strike="noStrike" cap="none" spc="0" baseline="0">
          <a:ln>
            <a:noFill/>
          </a:ln>
          <a:solidFill>
            <a:srgbClr val="737373"/>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1.png"/><Relationship Id="rId4" Type="http://schemas.openxmlformats.org/officeDocument/2006/relationships/image" Target="../media/image15.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hyperlink" Target="https://www.youtube.com/watch?v=kxTPaJB4KvQ" TargetMode="External"/><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1.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hyperlink" Target="http://www.robertsrules.org"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mccoyouth.org/wp-content/uploads/2016/08/2017-Board-Expectations.doc"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mccoyouth.org/about-us/mccoy-board-of-directors/board-member-resources/" TargetMode="External"/><Relationship Id="rId2" Type="http://schemas.openxmlformats.org/officeDocument/2006/relationships/hyperlink" Target="http://mccoyouth.org/wp-content/uploads/2016/08/INDY-1495621-v2-MCCOY-Code_of_Bylaws.pd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mccoyouth.org/wp-content/uploads/2016/08/Strategic-Plan-2015-FINAL.docx"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mccoyouth.org/wp-content/uploads/2016/08/MCCOY-through-the-years-1993-2016-1.doc"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7" name="pasted-image.tiff" descr="pasted-image.tiff"/>
          <p:cNvPicPr>
            <a:picLocks noChangeAspect="1"/>
          </p:cNvPicPr>
          <p:nvPr/>
        </p:nvPicPr>
        <p:blipFill>
          <a:blip r:embed="rId2">
            <a:extLst/>
          </a:blip>
          <a:stretch>
            <a:fillRect/>
          </a:stretch>
        </p:blipFill>
        <p:spPr>
          <a:xfrm>
            <a:off x="3500437" y="289718"/>
            <a:ext cx="9199563" cy="9199564"/>
          </a:xfrm>
          <a:prstGeom prst="rect">
            <a:avLst/>
          </a:prstGeom>
          <a:ln w="12700">
            <a:miter lim="400000"/>
          </a:ln>
        </p:spPr>
      </p:pic>
      <p:sp>
        <p:nvSpPr>
          <p:cNvPr id="168" name="WELCOME TO THE BOARD!"/>
          <p:cNvSpPr>
            <a:spLocks noGrp="1"/>
          </p:cNvSpPr>
          <p:nvPr>
            <p:ph type="ctrTitle"/>
          </p:nvPr>
        </p:nvSpPr>
        <p:spPr>
          <a:xfrm>
            <a:off x="1422400" y="-533400"/>
            <a:ext cx="10541000" cy="2628900"/>
          </a:xfrm>
          <a:prstGeom prst="rect">
            <a:avLst/>
          </a:prstGeom>
        </p:spPr>
        <p:txBody>
          <a:bodyPr/>
          <a:lstStyle>
            <a:lvl1pPr>
              <a:defRPr>
                <a:solidFill>
                  <a:schemeClr val="accent6"/>
                </a:solidFill>
              </a:defRPr>
            </a:lvl1pPr>
          </a:lstStyle>
          <a:p>
            <a:r>
              <a:t>WELCOME TO THE BOARD!</a:t>
            </a:r>
          </a:p>
        </p:txBody>
      </p:sp>
      <p:sp>
        <p:nvSpPr>
          <p:cNvPr id="169" name="MCCOY on-boarding PACKET"/>
          <p:cNvSpPr>
            <a:spLocks noGrp="1"/>
          </p:cNvSpPr>
          <p:nvPr>
            <p:ph type="subTitle" sz="quarter" idx="1"/>
          </p:nvPr>
        </p:nvSpPr>
        <p:spPr>
          <a:prstGeom prst="rect">
            <a:avLst/>
          </a:prstGeom>
        </p:spPr>
        <p:txBody>
          <a:bodyPr/>
          <a:lstStyle>
            <a:lvl1pPr>
              <a:defRPr>
                <a:solidFill>
                  <a:schemeClr val="accent1">
                    <a:satOff val="5682"/>
                    <a:lumOff val="20051"/>
                  </a:schemeClr>
                </a:solidFill>
              </a:defRPr>
            </a:lvl1pPr>
          </a:lstStyle>
          <a:p>
            <a:r>
              <a:t>MCCOY on-boarding PACKET</a:t>
            </a:r>
          </a:p>
        </p:txBody>
      </p:sp>
      <p:sp>
        <p:nvSpPr>
          <p:cNvPr id="170"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a:t>
            </a:fld>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14"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10</a:t>
            </a:fld>
            <a:endParaRPr/>
          </a:p>
        </p:txBody>
      </p:sp>
      <p:pic>
        <p:nvPicPr>
          <p:cNvPr id="215" name="Screenshot 2017-05-21 15.41.08.png" descr="Screenshot 2017-05-21 15.41.08.png"/>
          <p:cNvPicPr>
            <a:picLocks noChangeAspect="1"/>
          </p:cNvPicPr>
          <p:nvPr/>
        </p:nvPicPr>
        <p:blipFill>
          <a:blip r:embed="rId2">
            <a:extLst/>
          </a:blip>
          <a:stretch>
            <a:fillRect/>
          </a:stretch>
        </p:blipFill>
        <p:spPr>
          <a:xfrm>
            <a:off x="273050" y="1847850"/>
            <a:ext cx="12433300" cy="605790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18"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11</a:t>
            </a:fld>
            <a:endParaRPr/>
          </a:p>
        </p:txBody>
      </p:sp>
      <p:pic>
        <p:nvPicPr>
          <p:cNvPr id="219" name="Screenshot 2017-05-21 15.42.59.png" descr="Screenshot 2017-05-21 15.42.59.png"/>
          <p:cNvPicPr>
            <a:picLocks noChangeAspect="1"/>
          </p:cNvPicPr>
          <p:nvPr/>
        </p:nvPicPr>
        <p:blipFill>
          <a:blip r:embed="rId2">
            <a:extLst/>
          </a:blip>
          <a:stretch>
            <a:fillRect/>
          </a:stretch>
        </p:blipFill>
        <p:spPr>
          <a:xfrm>
            <a:off x="298450" y="1289050"/>
            <a:ext cx="12407900" cy="717550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22"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12</a:t>
            </a:fld>
            <a:endParaRPr/>
          </a:p>
        </p:txBody>
      </p:sp>
      <p:pic>
        <p:nvPicPr>
          <p:cNvPr id="223" name="Screenshot 2017-05-21 15.44.10.png" descr="Screenshot 2017-05-21 15.44.10.png"/>
          <p:cNvPicPr>
            <a:picLocks noChangeAspect="1"/>
          </p:cNvPicPr>
          <p:nvPr/>
        </p:nvPicPr>
        <p:blipFill>
          <a:blip r:embed="rId2">
            <a:extLst/>
          </a:blip>
          <a:stretch>
            <a:fillRect/>
          </a:stretch>
        </p:blipFill>
        <p:spPr>
          <a:xfrm>
            <a:off x="292100" y="2159000"/>
            <a:ext cx="12420600" cy="546100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26"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13</a:t>
            </a:fld>
            <a:endParaRPr/>
          </a:p>
        </p:txBody>
      </p:sp>
      <p:pic>
        <p:nvPicPr>
          <p:cNvPr id="227" name="Screenshot 2017-05-21 15.44.58.png" descr="Screenshot 2017-05-21 15.44.58.png"/>
          <p:cNvPicPr>
            <a:picLocks noChangeAspect="1"/>
          </p:cNvPicPr>
          <p:nvPr/>
        </p:nvPicPr>
        <p:blipFill>
          <a:blip r:embed="rId2">
            <a:extLst/>
          </a:blip>
          <a:stretch>
            <a:fillRect/>
          </a:stretch>
        </p:blipFill>
        <p:spPr>
          <a:xfrm>
            <a:off x="298450" y="1104900"/>
            <a:ext cx="12407900" cy="754380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30"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14</a:t>
            </a:fld>
            <a:endParaRPr/>
          </a:p>
        </p:txBody>
      </p:sp>
      <p:pic>
        <p:nvPicPr>
          <p:cNvPr id="2" name="Picture 1"/>
          <p:cNvPicPr>
            <a:picLocks noChangeAspect="1"/>
          </p:cNvPicPr>
          <p:nvPr/>
        </p:nvPicPr>
        <p:blipFill>
          <a:blip r:embed="rId2"/>
          <a:stretch>
            <a:fillRect/>
          </a:stretch>
        </p:blipFill>
        <p:spPr>
          <a:xfrm>
            <a:off x="298450" y="1212850"/>
            <a:ext cx="12407900" cy="7327900"/>
          </a:xfrm>
          <a:prstGeom prst="rect">
            <a:avLst/>
          </a:prstGeom>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34"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15</a:t>
            </a:fld>
            <a:endParaRPr/>
          </a:p>
        </p:txBody>
      </p:sp>
      <p:pic>
        <p:nvPicPr>
          <p:cNvPr id="2" name="Picture 1"/>
          <p:cNvPicPr>
            <a:picLocks noChangeAspect="1"/>
          </p:cNvPicPr>
          <p:nvPr/>
        </p:nvPicPr>
        <p:blipFill>
          <a:blip r:embed="rId2"/>
          <a:stretch>
            <a:fillRect/>
          </a:stretch>
        </p:blipFill>
        <p:spPr>
          <a:xfrm>
            <a:off x="292100" y="1219200"/>
            <a:ext cx="12420600" cy="7315200"/>
          </a:xfrm>
          <a:prstGeom prst="rect">
            <a:avLst/>
          </a:prstGeom>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Screenshot 2017-05-21 15.13.58.png" descr="Screenshot 2017-05-21 15.13.58.png"/>
          <p:cNvPicPr>
            <a:picLocks noChangeAspect="1"/>
          </p:cNvPicPr>
          <p:nvPr/>
        </p:nvPicPr>
        <p:blipFill>
          <a:blip r:embed="rId2">
            <a:extLst/>
          </a:blip>
          <a:srcRect b="10554"/>
          <a:stretch>
            <a:fillRect/>
          </a:stretch>
        </p:blipFill>
        <p:spPr>
          <a:xfrm>
            <a:off x="4455121" y="4794601"/>
            <a:ext cx="4094558" cy="4004535"/>
          </a:xfrm>
          <a:prstGeom prst="rect">
            <a:avLst/>
          </a:prstGeom>
          <a:ln w="12700">
            <a:miter lim="400000"/>
          </a:ln>
        </p:spPr>
      </p:pic>
      <p:pic>
        <p:nvPicPr>
          <p:cNvPr id="238" name="Screenshot 2017-05-21 15.09.22.png" descr="Screenshot 2017-05-21 15.09.22.png"/>
          <p:cNvPicPr>
            <a:picLocks noChangeAspect="1"/>
          </p:cNvPicPr>
          <p:nvPr/>
        </p:nvPicPr>
        <p:blipFill>
          <a:blip r:embed="rId3">
            <a:extLst/>
          </a:blip>
          <a:srcRect t="4362" b="20509"/>
          <a:stretch>
            <a:fillRect/>
          </a:stretch>
        </p:blipFill>
        <p:spPr>
          <a:xfrm>
            <a:off x="8503094" y="4658034"/>
            <a:ext cx="4206876" cy="4115382"/>
          </a:xfrm>
          <a:prstGeom prst="rect">
            <a:avLst/>
          </a:prstGeom>
          <a:ln w="12700">
            <a:miter lim="400000"/>
          </a:ln>
        </p:spPr>
      </p:pic>
      <p:pic>
        <p:nvPicPr>
          <p:cNvPr id="239" name="Screenshot 2017-05-21 15.07.18.png" descr="Screenshot 2017-05-21 15.07.18.png"/>
          <p:cNvPicPr>
            <a:picLocks noChangeAspect="1"/>
          </p:cNvPicPr>
          <p:nvPr/>
        </p:nvPicPr>
        <p:blipFill>
          <a:blip r:embed="rId4">
            <a:extLst/>
          </a:blip>
          <a:srcRect b="19412"/>
          <a:stretch>
            <a:fillRect/>
          </a:stretch>
        </p:blipFill>
        <p:spPr>
          <a:xfrm>
            <a:off x="279350" y="4676092"/>
            <a:ext cx="4217790" cy="4133012"/>
          </a:xfrm>
          <a:prstGeom prst="rect">
            <a:avLst/>
          </a:prstGeom>
          <a:ln w="12700">
            <a:miter lim="400000"/>
          </a:ln>
        </p:spPr>
      </p:pic>
      <p:pic>
        <p:nvPicPr>
          <p:cNvPr id="240" name="Screenshot 2017-05-21 15.04.54.png" descr="Screenshot 2017-05-21 15.04.54.png"/>
          <p:cNvPicPr>
            <a:picLocks noChangeAspect="1"/>
          </p:cNvPicPr>
          <p:nvPr/>
        </p:nvPicPr>
        <p:blipFill>
          <a:blip r:embed="rId5">
            <a:extLst/>
          </a:blip>
          <a:srcRect b="10086"/>
          <a:stretch>
            <a:fillRect/>
          </a:stretch>
        </p:blipFill>
        <p:spPr>
          <a:xfrm>
            <a:off x="8503094" y="304800"/>
            <a:ext cx="4206729" cy="4615812"/>
          </a:xfrm>
          <a:prstGeom prst="rect">
            <a:avLst/>
          </a:prstGeom>
          <a:ln w="12700">
            <a:miter lim="400000"/>
          </a:ln>
        </p:spPr>
      </p:pic>
      <p:pic>
        <p:nvPicPr>
          <p:cNvPr id="241" name="Screenshot 2017-05-21 15.03.03.png" descr="Screenshot 2017-05-21 15.03.03.png"/>
          <p:cNvPicPr>
            <a:picLocks noChangeAspect="1"/>
          </p:cNvPicPr>
          <p:nvPr/>
        </p:nvPicPr>
        <p:blipFill>
          <a:blip r:embed="rId6">
            <a:extLst/>
          </a:blip>
          <a:srcRect b="7564"/>
          <a:stretch>
            <a:fillRect/>
          </a:stretch>
        </p:blipFill>
        <p:spPr>
          <a:xfrm>
            <a:off x="279945" y="301426"/>
            <a:ext cx="4216764" cy="4652818"/>
          </a:xfrm>
          <a:prstGeom prst="rect">
            <a:avLst/>
          </a:prstGeom>
          <a:ln w="12700">
            <a:miter lim="400000"/>
          </a:ln>
        </p:spPr>
      </p:pic>
      <p:pic>
        <p:nvPicPr>
          <p:cNvPr id="242" name="Screenshot 2017-05-21 15.01.06.png" descr="Screenshot 2017-05-21 15.01.06.png"/>
          <p:cNvPicPr>
            <a:picLocks noChangeAspect="1"/>
          </p:cNvPicPr>
          <p:nvPr/>
        </p:nvPicPr>
        <p:blipFill>
          <a:blip r:embed="rId7">
            <a:extLst/>
          </a:blip>
          <a:stretch>
            <a:fillRect/>
          </a:stretch>
        </p:blipFill>
        <p:spPr>
          <a:xfrm>
            <a:off x="4501705" y="306629"/>
            <a:ext cx="4001390" cy="4619582"/>
          </a:xfrm>
          <a:prstGeom prst="rect">
            <a:avLst/>
          </a:prstGeom>
          <a:ln w="12700">
            <a:miter lim="400000"/>
          </a:ln>
        </p:spPr>
      </p:pic>
      <p:sp>
        <p:nvSpPr>
          <p:cNvPr id="243" name="03 Meet the staff"/>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03</a:t>
            </a:r>
            <a:r>
              <a:t> </a:t>
            </a:r>
            <a:r>
              <a:rPr>
                <a:solidFill>
                  <a:schemeClr val="accent3">
                    <a:satOff val="-11582"/>
                    <a:lumOff val="10757"/>
                  </a:schemeClr>
                </a:solidFill>
              </a:rPr>
              <a:t>Meet the staff</a:t>
            </a:r>
          </a:p>
        </p:txBody>
      </p:sp>
      <p:sp>
        <p:nvSpPr>
          <p:cNvPr id="244"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16</a:t>
            </a:fld>
            <a:endParaRPr/>
          </a:p>
        </p:txBody>
      </p:sp>
      <p:sp>
        <p:nvSpPr>
          <p:cNvPr id="245" name="John Brandon"/>
          <p:cNvSpPr/>
          <p:nvPr/>
        </p:nvSpPr>
        <p:spPr>
          <a:xfrm>
            <a:off x="1195802" y="4038600"/>
            <a:ext cx="2231196" cy="558801"/>
          </a:xfrm>
          <a:prstGeom prst="rect">
            <a:avLst/>
          </a:prstGeom>
          <a:blipFill>
            <a:blip r:embed="rId8"/>
          </a:blip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John Brandon</a:t>
            </a:r>
          </a:p>
        </p:txBody>
      </p:sp>
      <p:sp>
        <p:nvSpPr>
          <p:cNvPr id="246" name="Mitzi Wilson"/>
          <p:cNvSpPr/>
          <p:nvPr/>
        </p:nvSpPr>
        <p:spPr>
          <a:xfrm>
            <a:off x="5495447" y="4038600"/>
            <a:ext cx="2013906" cy="558801"/>
          </a:xfrm>
          <a:prstGeom prst="rect">
            <a:avLst/>
          </a:prstGeom>
          <a:blipFill>
            <a:blip r:embed="rId9"/>
          </a:blipFill>
          <a:ln w="12700">
            <a:miter lim="400000"/>
          </a:ln>
          <a:effectLst>
            <a:outerShdw blurRad="50800" dist="12700" rotWithShape="0">
              <a:srgbClr val="000000">
                <a:alpha val="50000"/>
              </a:srgbClr>
            </a:outerShdw>
          </a:effectLst>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Mitzi Wilson</a:t>
            </a:r>
          </a:p>
        </p:txBody>
      </p:sp>
      <p:sp>
        <p:nvSpPr>
          <p:cNvPr id="247" name="Becky Reich"/>
          <p:cNvSpPr/>
          <p:nvPr/>
        </p:nvSpPr>
        <p:spPr>
          <a:xfrm>
            <a:off x="9506217" y="4038600"/>
            <a:ext cx="2020417" cy="558801"/>
          </a:xfrm>
          <a:prstGeom prst="rect">
            <a:avLst/>
          </a:prstGeom>
          <a:blipFill>
            <a:blip r:embed="rId10"/>
          </a:blip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Becky Reich</a:t>
            </a:r>
          </a:p>
        </p:txBody>
      </p:sp>
      <p:sp>
        <p:nvSpPr>
          <p:cNvPr id="248" name="Mindi Goodpaster"/>
          <p:cNvSpPr/>
          <p:nvPr/>
        </p:nvSpPr>
        <p:spPr>
          <a:xfrm>
            <a:off x="874241" y="7937500"/>
            <a:ext cx="2874318" cy="558801"/>
          </a:xfrm>
          <a:prstGeom prst="rect">
            <a:avLst/>
          </a:prstGeom>
          <a:solidFill>
            <a:schemeClr val="accent6"/>
          </a:solid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Mindi Goodpaster</a:t>
            </a:r>
          </a:p>
        </p:txBody>
      </p:sp>
      <p:sp>
        <p:nvSpPr>
          <p:cNvPr id="249" name="Juli Van Wyk"/>
          <p:cNvSpPr/>
          <p:nvPr/>
        </p:nvSpPr>
        <p:spPr>
          <a:xfrm>
            <a:off x="9585440" y="7937500"/>
            <a:ext cx="2042184" cy="558801"/>
          </a:xfrm>
          <a:prstGeom prst="rect">
            <a:avLst/>
          </a:prstGeom>
          <a:solidFill>
            <a:schemeClr val="accent5">
              <a:lumOff val="-5737"/>
            </a:schemeClr>
          </a:solid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Juli Van Wyk</a:t>
            </a:r>
          </a:p>
        </p:txBody>
      </p:sp>
      <p:sp>
        <p:nvSpPr>
          <p:cNvPr id="250" name="Jacie Farris"/>
          <p:cNvSpPr/>
          <p:nvPr/>
        </p:nvSpPr>
        <p:spPr>
          <a:xfrm>
            <a:off x="5558792" y="7937500"/>
            <a:ext cx="1887216" cy="558801"/>
          </a:xfrm>
          <a:prstGeom prst="rect">
            <a:avLst/>
          </a:prstGeom>
          <a:blipFill>
            <a:blip r:embed="rId11"/>
          </a:blip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Jacie Farris</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03 Meet the staff"/>
          <p:cNvSpPr>
            <a:spLocks noGrp="1"/>
          </p:cNvSpPr>
          <p:nvPr>
            <p:ph type="subTitle" sz="quarter" idx="1"/>
          </p:nvPr>
        </p:nvSpPr>
        <p:spPr>
          <a:xfrm>
            <a:off x="368300" y="8839200"/>
            <a:ext cx="10541000" cy="1371600"/>
          </a:xfrm>
          <a:prstGeom prst="rect">
            <a:avLst/>
          </a:prstGeom>
        </p:spPr>
        <p:txBody>
          <a:bodyPr/>
          <a:lstStyle/>
          <a:p>
            <a:r>
              <a:rPr dirty="0">
                <a:solidFill>
                  <a:srgbClr val="FFFFFF"/>
                </a:solidFill>
              </a:rPr>
              <a:t>03</a:t>
            </a:r>
            <a:r>
              <a:rPr dirty="0"/>
              <a:t> </a:t>
            </a:r>
            <a:r>
              <a:rPr dirty="0">
                <a:solidFill>
                  <a:schemeClr val="accent3">
                    <a:satOff val="-11582"/>
                    <a:lumOff val="10757"/>
                  </a:schemeClr>
                </a:solidFill>
              </a:rPr>
              <a:t>Meet the staff</a:t>
            </a:r>
          </a:p>
        </p:txBody>
      </p:sp>
      <p:sp>
        <p:nvSpPr>
          <p:cNvPr id="253"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17</a:t>
            </a:fld>
            <a:endParaRPr/>
          </a:p>
        </p:txBody>
      </p:sp>
      <p:sp>
        <p:nvSpPr>
          <p:cNvPr id="254" name="John Brandon"/>
          <p:cNvSpPr/>
          <p:nvPr/>
        </p:nvSpPr>
        <p:spPr>
          <a:xfrm>
            <a:off x="593661" y="965200"/>
            <a:ext cx="2231195" cy="558801"/>
          </a:xfrm>
          <a:prstGeom prst="rect">
            <a:avLst/>
          </a:prstGeom>
          <a:blipFill>
            <a:blip r:embed="rId2"/>
          </a:blip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l">
              <a:defRPr sz="3000">
                <a:solidFill>
                  <a:srgbClr val="DEDEDE"/>
                </a:solidFill>
                <a:latin typeface="Impact"/>
                <a:ea typeface="Impact"/>
                <a:cs typeface="Impact"/>
                <a:sym typeface="Impact"/>
              </a:defRPr>
            </a:lvl1pPr>
          </a:lstStyle>
          <a:p>
            <a:r>
              <a:t>John Brandon</a:t>
            </a:r>
          </a:p>
        </p:txBody>
      </p:sp>
      <p:sp>
        <p:nvSpPr>
          <p:cNvPr id="255" name="Mitzi Wilson"/>
          <p:cNvSpPr/>
          <p:nvPr/>
        </p:nvSpPr>
        <p:spPr>
          <a:xfrm>
            <a:off x="593661" y="2127250"/>
            <a:ext cx="2013906" cy="558801"/>
          </a:xfrm>
          <a:prstGeom prst="rect">
            <a:avLst/>
          </a:prstGeom>
          <a:blipFill>
            <a:blip r:embed="rId3"/>
          </a:blipFill>
          <a:ln w="12700">
            <a:miter lim="400000"/>
          </a:ln>
          <a:effectLst>
            <a:outerShdw blurRad="50800" dist="12700" rotWithShape="0">
              <a:srgbClr val="000000">
                <a:alpha val="50000"/>
              </a:srgbClr>
            </a:outerShdw>
          </a:effectLst>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l">
              <a:defRPr sz="3000">
                <a:solidFill>
                  <a:srgbClr val="DEDEDE"/>
                </a:solidFill>
                <a:latin typeface="Impact"/>
                <a:ea typeface="Impact"/>
                <a:cs typeface="Impact"/>
                <a:sym typeface="Impact"/>
              </a:defRPr>
            </a:lvl1pPr>
          </a:lstStyle>
          <a:p>
            <a:r>
              <a:t>Mitzi Wilson</a:t>
            </a:r>
          </a:p>
        </p:txBody>
      </p:sp>
      <p:sp>
        <p:nvSpPr>
          <p:cNvPr id="256" name="Becky Reich"/>
          <p:cNvSpPr/>
          <p:nvPr/>
        </p:nvSpPr>
        <p:spPr>
          <a:xfrm>
            <a:off x="593661" y="3289300"/>
            <a:ext cx="2020417" cy="558801"/>
          </a:xfrm>
          <a:prstGeom prst="rect">
            <a:avLst/>
          </a:prstGeom>
          <a:blipFill>
            <a:blip r:embed="rId4"/>
          </a:blip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l">
              <a:defRPr sz="3000">
                <a:solidFill>
                  <a:srgbClr val="DEDEDE"/>
                </a:solidFill>
                <a:latin typeface="Impact"/>
                <a:ea typeface="Impact"/>
                <a:cs typeface="Impact"/>
                <a:sym typeface="Impact"/>
              </a:defRPr>
            </a:lvl1pPr>
          </a:lstStyle>
          <a:p>
            <a:r>
              <a:t>Becky Reich</a:t>
            </a:r>
          </a:p>
        </p:txBody>
      </p:sp>
      <p:sp>
        <p:nvSpPr>
          <p:cNvPr id="257" name="Mindi Goodpaster"/>
          <p:cNvSpPr/>
          <p:nvPr/>
        </p:nvSpPr>
        <p:spPr>
          <a:xfrm>
            <a:off x="593661" y="4343400"/>
            <a:ext cx="2874319" cy="558801"/>
          </a:xfrm>
          <a:prstGeom prst="rect">
            <a:avLst/>
          </a:prstGeom>
          <a:solidFill>
            <a:schemeClr val="accent6"/>
          </a:solid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Mindi Goodpaster</a:t>
            </a:r>
          </a:p>
        </p:txBody>
      </p:sp>
      <p:sp>
        <p:nvSpPr>
          <p:cNvPr id="258" name="Juli Van Wyk"/>
          <p:cNvSpPr/>
          <p:nvPr/>
        </p:nvSpPr>
        <p:spPr>
          <a:xfrm>
            <a:off x="604922" y="6591300"/>
            <a:ext cx="2042184" cy="558801"/>
          </a:xfrm>
          <a:prstGeom prst="rect">
            <a:avLst/>
          </a:prstGeom>
          <a:solidFill>
            <a:schemeClr val="accent5">
              <a:lumOff val="-5737"/>
            </a:schemeClr>
          </a:solid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Juli Van Wyk</a:t>
            </a:r>
          </a:p>
        </p:txBody>
      </p:sp>
      <p:sp>
        <p:nvSpPr>
          <p:cNvPr id="259" name="Jacie Farris"/>
          <p:cNvSpPr/>
          <p:nvPr/>
        </p:nvSpPr>
        <p:spPr>
          <a:xfrm>
            <a:off x="593661" y="5397500"/>
            <a:ext cx="1887216" cy="558801"/>
          </a:xfrm>
          <a:prstGeom prst="rect">
            <a:avLst/>
          </a:prstGeom>
          <a:blipFill>
            <a:blip r:embed="rId5"/>
          </a:blipFill>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a:solidFill>
                  <a:srgbClr val="DEDEDE"/>
                </a:solidFill>
                <a:latin typeface="Impact"/>
                <a:ea typeface="Impact"/>
                <a:cs typeface="Impact"/>
                <a:sym typeface="Impact"/>
              </a:defRPr>
            </a:lvl1pPr>
          </a:lstStyle>
          <a:p>
            <a:r>
              <a:t>Jacie Farris</a:t>
            </a:r>
          </a:p>
        </p:txBody>
      </p:sp>
      <p:sp>
        <p:nvSpPr>
          <p:cNvPr id="260" name="Click here for a video featuring staff explaining their roles"/>
          <p:cNvSpPr/>
          <p:nvPr/>
        </p:nvSpPr>
        <p:spPr>
          <a:xfrm>
            <a:off x="570189" y="8018279"/>
            <a:ext cx="7165423" cy="471924"/>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u="sng">
                <a:solidFill>
                  <a:srgbClr val="FFFFFF"/>
                </a:solidFill>
                <a:hlinkClick r:id="rId6"/>
              </a:defRPr>
            </a:lvl1pPr>
          </a:lstStyle>
          <a:p>
            <a:pPr>
              <a:defRPr u="none"/>
            </a:pPr>
            <a:r>
              <a:rPr u="sng" dirty="0">
                <a:hlinkClick r:id="rId6"/>
              </a:rPr>
              <a:t>Click here for a video featuring staff explaining their roles</a:t>
            </a:r>
          </a:p>
        </p:txBody>
      </p:sp>
      <p:sp>
        <p:nvSpPr>
          <p:cNvPr id="261" name="Communications Director"/>
          <p:cNvSpPr/>
          <p:nvPr/>
        </p:nvSpPr>
        <p:spPr>
          <a:xfrm>
            <a:off x="8995562" y="5446217"/>
            <a:ext cx="3192476" cy="46136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a:solidFill>
                  <a:srgbClr val="FFFFFF"/>
                </a:solidFill>
              </a:defRPr>
            </a:lvl1pPr>
          </a:lstStyle>
          <a:p>
            <a:r>
              <a:t>Communications Director</a:t>
            </a:r>
          </a:p>
        </p:txBody>
      </p:sp>
      <p:pic>
        <p:nvPicPr>
          <p:cNvPr id="262" name="Line" descr="Line"/>
          <p:cNvPicPr>
            <a:picLocks/>
          </p:cNvPicPr>
          <p:nvPr/>
        </p:nvPicPr>
        <p:blipFill>
          <a:blip r:embed="rId7">
            <a:extLst/>
          </a:blip>
          <a:stretch>
            <a:fillRect/>
          </a:stretch>
        </p:blipFill>
        <p:spPr>
          <a:xfrm rot="21584777">
            <a:off x="2832071" y="5500532"/>
            <a:ext cx="5812297" cy="352736"/>
          </a:xfrm>
          <a:prstGeom prst="rect">
            <a:avLst/>
          </a:prstGeom>
        </p:spPr>
      </p:pic>
      <p:sp>
        <p:nvSpPr>
          <p:cNvPr id="264" name="Public Policy &amp; Advocacy Director"/>
          <p:cNvSpPr/>
          <p:nvPr/>
        </p:nvSpPr>
        <p:spPr>
          <a:xfrm>
            <a:off x="8022234" y="4392117"/>
            <a:ext cx="4173932" cy="46136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a:solidFill>
                  <a:srgbClr val="FFFFFF"/>
                </a:solidFill>
              </a:defRPr>
            </a:lvl1pPr>
          </a:lstStyle>
          <a:p>
            <a:r>
              <a:t>Public Policy &amp; Advocacy Director</a:t>
            </a:r>
          </a:p>
        </p:txBody>
      </p:sp>
      <p:pic>
        <p:nvPicPr>
          <p:cNvPr id="265" name="Line" descr="Line"/>
          <p:cNvPicPr>
            <a:picLocks/>
          </p:cNvPicPr>
          <p:nvPr/>
        </p:nvPicPr>
        <p:blipFill>
          <a:blip r:embed="rId8">
            <a:extLst/>
          </a:blip>
          <a:stretch>
            <a:fillRect/>
          </a:stretch>
        </p:blipFill>
        <p:spPr>
          <a:xfrm>
            <a:off x="3759200" y="4446432"/>
            <a:ext cx="3958039" cy="352736"/>
          </a:xfrm>
          <a:prstGeom prst="rect">
            <a:avLst/>
          </a:prstGeom>
        </p:spPr>
      </p:pic>
      <p:sp>
        <p:nvSpPr>
          <p:cNvPr id="267" name="President &amp; Executive Director"/>
          <p:cNvSpPr/>
          <p:nvPr/>
        </p:nvSpPr>
        <p:spPr>
          <a:xfrm>
            <a:off x="8452744" y="1026617"/>
            <a:ext cx="3791713" cy="46136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a:solidFill>
                  <a:srgbClr val="FFFFFF"/>
                </a:solidFill>
              </a:defRPr>
            </a:lvl1pPr>
          </a:lstStyle>
          <a:p>
            <a:r>
              <a:t>President &amp; Executive Director</a:t>
            </a:r>
          </a:p>
        </p:txBody>
      </p:sp>
      <p:pic>
        <p:nvPicPr>
          <p:cNvPr id="268" name="Line" descr="Line"/>
          <p:cNvPicPr>
            <a:picLocks/>
          </p:cNvPicPr>
          <p:nvPr/>
        </p:nvPicPr>
        <p:blipFill>
          <a:blip r:embed="rId9">
            <a:extLst/>
          </a:blip>
          <a:stretch>
            <a:fillRect/>
          </a:stretch>
        </p:blipFill>
        <p:spPr>
          <a:xfrm>
            <a:off x="3086100" y="1080932"/>
            <a:ext cx="5105400" cy="352736"/>
          </a:xfrm>
          <a:prstGeom prst="rect">
            <a:avLst/>
          </a:prstGeom>
        </p:spPr>
      </p:pic>
      <p:sp>
        <p:nvSpPr>
          <p:cNvPr id="270" name="Early Intervention &amp; Prevention Initiative Director"/>
          <p:cNvSpPr/>
          <p:nvPr/>
        </p:nvSpPr>
        <p:spPr>
          <a:xfrm>
            <a:off x="8413729" y="1991817"/>
            <a:ext cx="3869742" cy="82966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defRPr sz="2400">
                <a:solidFill>
                  <a:srgbClr val="FFFFFF"/>
                </a:solidFill>
              </a:defRPr>
            </a:pPr>
            <a:r>
              <a:t>Early Intervention &amp; Prevention</a:t>
            </a:r>
            <a:br/>
            <a:r>
              <a:t>Initiative Director</a:t>
            </a:r>
          </a:p>
        </p:txBody>
      </p:sp>
      <p:pic>
        <p:nvPicPr>
          <p:cNvPr id="271" name="Line" descr="Line"/>
          <p:cNvPicPr>
            <a:picLocks/>
          </p:cNvPicPr>
          <p:nvPr/>
        </p:nvPicPr>
        <p:blipFill>
          <a:blip r:embed="rId10">
            <a:extLst/>
          </a:blip>
          <a:stretch>
            <a:fillRect/>
          </a:stretch>
        </p:blipFill>
        <p:spPr>
          <a:xfrm>
            <a:off x="2921000" y="2242982"/>
            <a:ext cx="5179297" cy="352736"/>
          </a:xfrm>
          <a:prstGeom prst="rect">
            <a:avLst/>
          </a:prstGeom>
        </p:spPr>
      </p:pic>
      <p:sp>
        <p:nvSpPr>
          <p:cNvPr id="273" name="Training Director"/>
          <p:cNvSpPr/>
          <p:nvPr/>
        </p:nvSpPr>
        <p:spPr>
          <a:xfrm>
            <a:off x="9525457" y="3376117"/>
            <a:ext cx="2132686" cy="46136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a:solidFill>
                  <a:srgbClr val="FFFFFF"/>
                </a:solidFill>
              </a:defRPr>
            </a:lvl1pPr>
          </a:lstStyle>
          <a:p>
            <a:r>
              <a:t>Training Director</a:t>
            </a:r>
          </a:p>
        </p:txBody>
      </p:sp>
      <p:pic>
        <p:nvPicPr>
          <p:cNvPr id="274" name="Line" descr="Line"/>
          <p:cNvPicPr>
            <a:picLocks/>
          </p:cNvPicPr>
          <p:nvPr/>
        </p:nvPicPr>
        <p:blipFill>
          <a:blip r:embed="rId11">
            <a:extLst/>
          </a:blip>
          <a:stretch>
            <a:fillRect/>
          </a:stretch>
        </p:blipFill>
        <p:spPr>
          <a:xfrm rot="21584777">
            <a:off x="2946371" y="3392332"/>
            <a:ext cx="5812297" cy="352736"/>
          </a:xfrm>
          <a:prstGeom prst="rect">
            <a:avLst/>
          </a:prstGeom>
        </p:spPr>
      </p:pic>
      <p:sp>
        <p:nvSpPr>
          <p:cNvPr id="276" name="Staff Assistant"/>
          <p:cNvSpPr/>
          <p:nvPr/>
        </p:nvSpPr>
        <p:spPr>
          <a:xfrm>
            <a:off x="9651949" y="6615658"/>
            <a:ext cx="1879702" cy="46136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a:solidFill>
                  <a:srgbClr val="FFFFFF"/>
                </a:solidFill>
              </a:defRPr>
            </a:lvl1pPr>
          </a:lstStyle>
          <a:p>
            <a:r>
              <a:t>Staff Assistant</a:t>
            </a:r>
          </a:p>
        </p:txBody>
      </p:sp>
      <p:pic>
        <p:nvPicPr>
          <p:cNvPr id="277" name="Line" descr="Line"/>
          <p:cNvPicPr>
            <a:picLocks/>
          </p:cNvPicPr>
          <p:nvPr/>
        </p:nvPicPr>
        <p:blipFill>
          <a:blip r:embed="rId11">
            <a:extLst/>
          </a:blip>
          <a:stretch>
            <a:fillRect/>
          </a:stretch>
        </p:blipFill>
        <p:spPr>
          <a:xfrm rot="21584777">
            <a:off x="2920971" y="6669974"/>
            <a:ext cx="5812297" cy="352735"/>
          </a:xfrm>
          <a:prstGeom prst="rect">
            <a:avLst/>
          </a:prstGeom>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04 Board Member 101"/>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04</a:t>
            </a:r>
            <a:r>
              <a:t> </a:t>
            </a:r>
            <a:r>
              <a:rPr>
                <a:solidFill>
                  <a:schemeClr val="accent3">
                    <a:satOff val="-11582"/>
                    <a:lumOff val="10757"/>
                  </a:schemeClr>
                </a:solidFill>
              </a:rPr>
              <a:t>Board Member 101</a:t>
            </a:r>
          </a:p>
        </p:txBody>
      </p:sp>
      <p:sp>
        <p:nvSpPr>
          <p:cNvPr id="281"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18</a:t>
            </a:fld>
            <a:endParaRPr/>
          </a:p>
        </p:txBody>
      </p:sp>
      <p:sp>
        <p:nvSpPr>
          <p:cNvPr id="282" name="LEGAL OBLIGATIONS…"/>
          <p:cNvSpPr/>
          <p:nvPr/>
        </p:nvSpPr>
        <p:spPr>
          <a:xfrm>
            <a:off x="689972" y="644550"/>
            <a:ext cx="10735856" cy="621446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l">
              <a:defRPr>
                <a:solidFill>
                  <a:srgbClr val="FFFFFF"/>
                </a:solidFill>
              </a:defRPr>
            </a:pPr>
            <a:r>
              <a:t>LEGAL OBLIGATIONS</a:t>
            </a:r>
          </a:p>
          <a:p>
            <a:pPr algn="l">
              <a:defRPr sz="2400"/>
            </a:pPr>
            <a:r>
              <a:t>-Exercise prudence in the control oversight and transfer of the organization’s funds</a:t>
            </a:r>
          </a:p>
          <a:p>
            <a:pPr algn="l">
              <a:defRPr sz="2400"/>
            </a:pPr>
            <a:r>
              <a:t>-Read and understand the organization’s financial statements and help the board fulfill its fiduciary responsibilities</a:t>
            </a:r>
          </a:p>
          <a:p>
            <a:pPr algn="l">
              <a:defRPr sz="2400"/>
            </a:pPr>
            <a:r>
              <a:t>-Exercise independent judgment</a:t>
            </a:r>
          </a:p>
          <a:p>
            <a:pPr algn="l"/>
            <a:endParaRPr/>
          </a:p>
          <a:p>
            <a:pPr algn="l">
              <a:defRPr>
                <a:solidFill>
                  <a:srgbClr val="FFFFFF"/>
                </a:solidFill>
              </a:defRPr>
            </a:pPr>
            <a:r>
              <a:t>AVOID conflicts of interest</a:t>
            </a:r>
          </a:p>
          <a:p>
            <a:pPr algn="l"/>
            <a:endParaRPr/>
          </a:p>
          <a:p>
            <a:pPr algn="l">
              <a:defRPr>
                <a:solidFill>
                  <a:srgbClr val="FFFFFF"/>
                </a:solidFill>
              </a:defRPr>
            </a:pPr>
            <a:r>
              <a:t>BOARD INSURANCE is provided by MCCOY</a:t>
            </a:r>
          </a:p>
          <a:p>
            <a:pPr algn="l">
              <a:defRPr>
                <a:solidFill>
                  <a:srgbClr val="FFFFFF"/>
                </a:solidFill>
              </a:defRPr>
            </a:pPr>
            <a:endParaRPr/>
          </a:p>
          <a:p>
            <a:pPr algn="l">
              <a:defRPr>
                <a:solidFill>
                  <a:srgbClr val="FFFFFF"/>
                </a:solidFill>
              </a:defRPr>
            </a:pPr>
            <a:r>
              <a:t>MEETING FORMAT follows </a:t>
            </a:r>
            <a:r>
              <a:rPr u="sng">
                <a:hlinkClick r:id="rId2"/>
              </a:rPr>
              <a:t>Robert’s Rules of Order</a:t>
            </a:r>
          </a:p>
          <a:p>
            <a:pPr algn="l">
              <a:defRPr sz="2400">
                <a:solidFill>
                  <a:srgbClr val="6189A8"/>
                </a:solidFill>
              </a:defRPr>
            </a:pPr>
            <a:r>
              <a:t>-A consent agenda allows members to agree on the previous meeting minutes so that meeting time is not used to revisit old information</a:t>
            </a:r>
          </a:p>
        </p:txBody>
      </p:sp>
      <p:sp>
        <p:nvSpPr>
          <p:cNvPr id="283" name="Click here"/>
          <p:cNvSpPr/>
          <p:nvPr/>
        </p:nvSpPr>
        <p:spPr>
          <a:xfrm>
            <a:off x="10107650" y="4362500"/>
            <a:ext cx="1933500" cy="64760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chemeClr val="accent3">
                    <a:satOff val="-11582"/>
                    <a:lumOff val="10757"/>
                  </a:schemeClr>
                </a:solidFill>
              </a:defRPr>
            </a:lvl1pPr>
          </a:lstStyle>
          <a:p>
            <a:r>
              <a:t>Click here</a:t>
            </a:r>
          </a:p>
        </p:txBody>
      </p:sp>
      <p:sp>
        <p:nvSpPr>
          <p:cNvPr id="284" name="Line"/>
          <p:cNvSpPr/>
          <p:nvPr/>
        </p:nvSpPr>
        <p:spPr>
          <a:xfrm flipH="1">
            <a:off x="9982200" y="4925429"/>
            <a:ext cx="1068090" cy="726071"/>
          </a:xfrm>
          <a:prstGeom prst="line">
            <a:avLst/>
          </a:prstGeom>
          <a:ln w="88900" cap="rnd">
            <a:solidFill>
              <a:schemeClr val="accent3">
                <a:satOff val="-11582"/>
                <a:lumOff val="10757"/>
              </a:schemeClr>
            </a:solidFill>
            <a:custDash>
              <a:ds d="100000" sp="200000"/>
            </a:custDash>
            <a:miter lim="400000"/>
            <a:tailEnd type="triangle"/>
          </a:ln>
        </p:spPr>
        <p:txBody>
          <a:bodyPr lIns="50800" tIns="50800" rIns="50800" bIns="50800" anchor="ctr"/>
          <a:lstStyle/>
          <a:p>
            <a:pPr>
              <a:defRPr sz="3000">
                <a:solidFill>
                  <a:srgbClr val="737373"/>
                </a:solidFill>
                <a:latin typeface="Helvetica Neue"/>
                <a:ea typeface="Helvetica Neue"/>
                <a:cs typeface="Helvetica Neue"/>
                <a:sym typeface="Helvetica Neue"/>
              </a:defRPr>
            </a:pPr>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05 Expectation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05</a:t>
            </a:r>
            <a:r>
              <a:t> </a:t>
            </a:r>
            <a:r>
              <a:rPr>
                <a:solidFill>
                  <a:schemeClr val="accent3">
                    <a:satOff val="-11582"/>
                    <a:lumOff val="10757"/>
                  </a:schemeClr>
                </a:solidFill>
              </a:rPr>
              <a:t>Expectations</a:t>
            </a:r>
          </a:p>
        </p:txBody>
      </p:sp>
      <p:sp>
        <p:nvSpPr>
          <p:cNvPr id="287"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19</a:t>
            </a:fld>
            <a:endParaRPr/>
          </a:p>
        </p:txBody>
      </p:sp>
      <p:sp>
        <p:nvSpPr>
          <p:cNvPr id="288" name="ENGAGE as a board member and attend 80% of meetings…"/>
          <p:cNvSpPr/>
          <p:nvPr/>
        </p:nvSpPr>
        <p:spPr>
          <a:xfrm>
            <a:off x="728072" y="1330350"/>
            <a:ext cx="10735856" cy="4737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l"/>
            <a:r>
              <a:rPr>
                <a:solidFill>
                  <a:srgbClr val="FFFFFF"/>
                </a:solidFill>
              </a:rPr>
              <a:t>ENGAGE</a:t>
            </a:r>
            <a:r>
              <a:t> </a:t>
            </a:r>
            <a:r>
              <a:rPr>
                <a:solidFill>
                  <a:srgbClr val="FFFFFF"/>
                </a:solidFill>
              </a:rPr>
              <a:t>as a board member and attend 80% of meetings</a:t>
            </a:r>
          </a:p>
          <a:p>
            <a:pPr algn="l"/>
            <a:endParaRPr>
              <a:solidFill>
                <a:srgbClr val="FFFFFF"/>
              </a:solidFill>
            </a:endParaRPr>
          </a:p>
          <a:p>
            <a:pPr algn="l">
              <a:defRPr>
                <a:solidFill>
                  <a:srgbClr val="FFFFFF"/>
                </a:solidFill>
              </a:defRPr>
            </a:pPr>
            <a:r>
              <a:t>JOIN a committee</a:t>
            </a:r>
          </a:p>
          <a:p>
            <a:pPr algn="l"/>
            <a:endParaRPr/>
          </a:p>
          <a:p>
            <a:pPr algn="l">
              <a:defRPr>
                <a:solidFill>
                  <a:srgbClr val="FFFFFF"/>
                </a:solidFill>
              </a:defRPr>
            </a:pPr>
            <a:r>
              <a:t>SUPPORT and donate</a:t>
            </a:r>
          </a:p>
          <a:p>
            <a:pPr algn="l">
              <a:defRPr sz="2400"/>
            </a:pPr>
            <a:r>
              <a:t>-annual personal donation</a:t>
            </a:r>
          </a:p>
          <a:p>
            <a:pPr algn="l">
              <a:defRPr sz="2400"/>
            </a:pPr>
            <a:r>
              <a:t>-attempt to raise funds</a:t>
            </a:r>
          </a:p>
          <a:p>
            <a:pPr algn="l"/>
            <a:endParaRPr/>
          </a:p>
          <a:p>
            <a:pPr algn="l">
              <a:defRPr>
                <a:solidFill>
                  <a:srgbClr val="FFFFFF"/>
                </a:solidFill>
              </a:defRPr>
            </a:pPr>
            <a:r>
              <a:t>ADVOCATE</a:t>
            </a:r>
          </a:p>
        </p:txBody>
      </p:sp>
      <p:sp>
        <p:nvSpPr>
          <p:cNvPr id="289" name="Public Policy &amp; Advocacy…"/>
          <p:cNvSpPr/>
          <p:nvPr/>
        </p:nvSpPr>
        <p:spPr>
          <a:xfrm>
            <a:off x="7614667" y="3154074"/>
            <a:ext cx="4404867" cy="23114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defRPr sz="2400">
                <a:solidFill>
                  <a:schemeClr val="accent3">
                    <a:satOff val="-11582"/>
                    <a:lumOff val="10757"/>
                  </a:schemeClr>
                </a:solidFill>
                <a:latin typeface="Impact"/>
                <a:ea typeface="Impact"/>
                <a:cs typeface="Impact"/>
                <a:sym typeface="Impact"/>
              </a:defRPr>
            </a:pPr>
            <a:r>
              <a:t>Public Policy &amp; Advocacy</a:t>
            </a:r>
          </a:p>
          <a:p>
            <a:pPr>
              <a:defRPr sz="2400">
                <a:solidFill>
                  <a:schemeClr val="accent3">
                    <a:satOff val="-11582"/>
                    <a:lumOff val="10757"/>
                  </a:schemeClr>
                </a:solidFill>
                <a:latin typeface="Impact"/>
                <a:ea typeface="Impact"/>
                <a:cs typeface="Impact"/>
                <a:sym typeface="Impact"/>
              </a:defRPr>
            </a:pPr>
            <a:r>
              <a:t>Marketing &amp; Communications</a:t>
            </a:r>
          </a:p>
          <a:p>
            <a:pPr>
              <a:defRPr sz="2400">
                <a:solidFill>
                  <a:schemeClr val="accent3">
                    <a:satOff val="-11582"/>
                    <a:lumOff val="10757"/>
                  </a:schemeClr>
                </a:solidFill>
                <a:latin typeface="Impact"/>
                <a:ea typeface="Impact"/>
                <a:cs typeface="Impact"/>
                <a:sym typeface="Impact"/>
              </a:defRPr>
            </a:pPr>
            <a:r>
              <a:t>Fund Development</a:t>
            </a:r>
          </a:p>
          <a:p>
            <a:pPr>
              <a:defRPr sz="2400">
                <a:solidFill>
                  <a:schemeClr val="accent3">
                    <a:satOff val="-11582"/>
                    <a:lumOff val="10757"/>
                  </a:schemeClr>
                </a:solidFill>
                <a:latin typeface="Impact"/>
                <a:ea typeface="Impact"/>
                <a:cs typeface="Impact"/>
                <a:sym typeface="Impact"/>
              </a:defRPr>
            </a:pPr>
            <a:r>
              <a:t>Finance</a:t>
            </a:r>
          </a:p>
          <a:p>
            <a:pPr>
              <a:defRPr sz="2400">
                <a:solidFill>
                  <a:schemeClr val="accent3">
                    <a:satOff val="-11582"/>
                    <a:lumOff val="10757"/>
                  </a:schemeClr>
                </a:solidFill>
                <a:latin typeface="Impact"/>
                <a:ea typeface="Impact"/>
                <a:cs typeface="Impact"/>
                <a:sym typeface="Impact"/>
              </a:defRPr>
            </a:pPr>
            <a:r>
              <a:t>Governance &amp; Board Development</a:t>
            </a:r>
          </a:p>
          <a:p>
            <a:pPr>
              <a:defRPr sz="2400">
                <a:solidFill>
                  <a:schemeClr val="accent3">
                    <a:satOff val="-11582"/>
                    <a:lumOff val="10757"/>
                  </a:schemeClr>
                </a:solidFill>
                <a:latin typeface="Impact"/>
                <a:ea typeface="Impact"/>
                <a:cs typeface="Impact"/>
                <a:sym typeface="Impact"/>
              </a:defRPr>
            </a:pPr>
            <a:r>
              <a:t>Programs</a:t>
            </a:r>
          </a:p>
        </p:txBody>
      </p:sp>
      <p:sp>
        <p:nvSpPr>
          <p:cNvPr id="292" name="Connection Line"/>
          <p:cNvSpPr/>
          <p:nvPr/>
        </p:nvSpPr>
        <p:spPr>
          <a:xfrm>
            <a:off x="4196291" y="2892627"/>
            <a:ext cx="3418377" cy="411635"/>
          </a:xfrm>
          <a:custGeom>
            <a:avLst/>
            <a:gdLst/>
            <a:ahLst/>
            <a:cxnLst>
              <a:cxn ang="0">
                <a:pos x="wd2" y="hd2"/>
              </a:cxn>
              <a:cxn ang="5400000">
                <a:pos x="wd2" y="hd2"/>
              </a:cxn>
              <a:cxn ang="10800000">
                <a:pos x="wd2" y="hd2"/>
              </a:cxn>
              <a:cxn ang="16200000">
                <a:pos x="wd2" y="hd2"/>
              </a:cxn>
            </a:cxnLst>
            <a:rect l="0" t="0" r="r" b="b"/>
            <a:pathLst>
              <a:path w="21600" h="21461" extrusionOk="0">
                <a:moveTo>
                  <a:pt x="0" y="2"/>
                </a:moveTo>
                <a:cubicBezTo>
                  <a:pt x="8134" y="-139"/>
                  <a:pt x="15334" y="7014"/>
                  <a:pt x="21600" y="21461"/>
                </a:cubicBezTo>
              </a:path>
            </a:pathLst>
          </a:custGeom>
          <a:ln w="38100" cap="rnd">
            <a:solidFill>
              <a:srgbClr val="61605C"/>
            </a:solidFill>
            <a:custDash>
              <a:ds d="100000" sp="200000"/>
            </a:custDash>
            <a:miter lim="400000"/>
          </a:ln>
        </p:spPr>
        <p:txBody>
          <a:bodyPr/>
          <a:lstStyle/>
          <a:p>
            <a:endParaRPr/>
          </a:p>
        </p:txBody>
      </p:sp>
      <p:sp>
        <p:nvSpPr>
          <p:cNvPr id="291" name="Click here to review the full set of published expectations"/>
          <p:cNvSpPr/>
          <p:nvPr/>
        </p:nvSpPr>
        <p:spPr>
          <a:xfrm>
            <a:off x="746353" y="6921654"/>
            <a:ext cx="7067094" cy="46136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u="sng">
                <a:solidFill>
                  <a:srgbClr val="FFFFFF"/>
                </a:solidFill>
                <a:hlinkClick r:id="rId2"/>
              </a:defRPr>
            </a:lvl1pPr>
          </a:lstStyle>
          <a:p>
            <a:pPr>
              <a:defRPr u="none"/>
            </a:pPr>
            <a:r>
              <a:rPr u="sng">
                <a:hlinkClick r:id="rId2"/>
              </a:rPr>
              <a:t>Click here to review the full set of published expectations</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able of Contents"/>
          <p:cNvSpPr>
            <a:spLocks noGrp="1"/>
          </p:cNvSpPr>
          <p:nvPr>
            <p:ph type="title"/>
          </p:nvPr>
        </p:nvSpPr>
        <p:spPr>
          <a:prstGeom prst="rect">
            <a:avLst/>
          </a:prstGeom>
        </p:spPr>
        <p:txBody>
          <a:bodyPr/>
          <a:lstStyle>
            <a:lvl1pPr>
              <a:defRPr sz="9600">
                <a:solidFill>
                  <a:schemeClr val="accent3">
                    <a:satOff val="-11582"/>
                    <a:lumOff val="10757"/>
                  </a:schemeClr>
                </a:solidFill>
                <a:latin typeface="Snell Roundhand"/>
                <a:ea typeface="Snell Roundhand"/>
                <a:cs typeface="Snell Roundhand"/>
                <a:sym typeface="Snell Roundhand"/>
              </a:defRPr>
            </a:lvl1pPr>
          </a:lstStyle>
          <a:p>
            <a:r>
              <a:t>Table of Contents</a:t>
            </a:r>
          </a:p>
        </p:txBody>
      </p:sp>
      <p:sp>
        <p:nvSpPr>
          <p:cNvPr id="173" name="Slide Number"/>
          <p:cNvSpPr>
            <a:spLocks noGrp="1"/>
          </p:cNvSpPr>
          <p:nvPr>
            <p:ph type="sldNum" sz="quarter" idx="4294967295"/>
          </p:nvPr>
        </p:nvSpPr>
        <p:spPr>
          <a:xfrm>
            <a:off x="6402171" y="9476689"/>
            <a:ext cx="213158" cy="299822"/>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
        <p:nvSpPr>
          <p:cNvPr id="174" name="01 Mission, Vision, and History…"/>
          <p:cNvSpPr>
            <a:spLocks noGrp="1"/>
          </p:cNvSpPr>
          <p:nvPr>
            <p:ph type="body" idx="4294967295"/>
          </p:nvPr>
        </p:nvSpPr>
        <p:spPr>
          <a:xfrm>
            <a:off x="1333500" y="2476500"/>
            <a:ext cx="10922000" cy="5715000"/>
          </a:xfrm>
          <a:prstGeom prst="rect">
            <a:avLst/>
          </a:prstGeom>
        </p:spPr>
        <p:txBody>
          <a:bodyPr anchor="t"/>
          <a:lstStyle/>
          <a:p>
            <a:pPr marL="0" indent="0">
              <a:spcBef>
                <a:spcPts val="0"/>
              </a:spcBef>
              <a:buSzTx/>
              <a:buNone/>
              <a:defRPr sz="6000">
                <a:solidFill>
                  <a:srgbClr val="558AAB"/>
                </a:solidFill>
                <a:latin typeface="+mj-lt"/>
                <a:ea typeface="+mj-ea"/>
                <a:cs typeface="+mj-cs"/>
                <a:sym typeface="Helvetica Neue Bold Condensed"/>
              </a:defRPr>
            </a:pPr>
            <a:r>
              <a:rPr>
                <a:solidFill>
                  <a:srgbClr val="FFFFFF"/>
                </a:solidFill>
              </a:rPr>
              <a:t>01</a:t>
            </a:r>
            <a:r>
              <a:t> Mission, Vision, and History</a:t>
            </a:r>
          </a:p>
          <a:p>
            <a:pPr marL="0" indent="0">
              <a:spcBef>
                <a:spcPts val="0"/>
              </a:spcBef>
              <a:buSzTx/>
              <a:buNone/>
              <a:defRPr sz="6000">
                <a:solidFill>
                  <a:srgbClr val="558AAB"/>
                </a:solidFill>
                <a:latin typeface="+mj-lt"/>
                <a:ea typeface="+mj-ea"/>
                <a:cs typeface="+mj-cs"/>
                <a:sym typeface="Helvetica Neue Bold Condensed"/>
              </a:defRPr>
            </a:pPr>
            <a:r>
              <a:rPr>
                <a:solidFill>
                  <a:srgbClr val="FFFFFF"/>
                </a:solidFill>
              </a:rPr>
              <a:t>02</a:t>
            </a:r>
            <a:r>
              <a:t> Finances</a:t>
            </a:r>
          </a:p>
          <a:p>
            <a:pPr marL="0" indent="0">
              <a:spcBef>
                <a:spcPts val="0"/>
              </a:spcBef>
              <a:buSzTx/>
              <a:buNone/>
              <a:defRPr sz="6000">
                <a:solidFill>
                  <a:srgbClr val="558AAB"/>
                </a:solidFill>
                <a:latin typeface="+mj-lt"/>
                <a:ea typeface="+mj-ea"/>
                <a:cs typeface="+mj-cs"/>
                <a:sym typeface="Helvetica Neue Bold Condensed"/>
              </a:defRPr>
            </a:pPr>
            <a:r>
              <a:rPr>
                <a:solidFill>
                  <a:srgbClr val="FFFFFF"/>
                </a:solidFill>
              </a:rPr>
              <a:t>03</a:t>
            </a:r>
            <a:r>
              <a:t> Meet the Staff</a:t>
            </a:r>
          </a:p>
          <a:p>
            <a:pPr marL="0" indent="0">
              <a:spcBef>
                <a:spcPts val="0"/>
              </a:spcBef>
              <a:buSzTx/>
              <a:buNone/>
              <a:defRPr sz="6000">
                <a:solidFill>
                  <a:srgbClr val="558AAB"/>
                </a:solidFill>
                <a:latin typeface="+mj-lt"/>
                <a:ea typeface="+mj-ea"/>
                <a:cs typeface="+mj-cs"/>
                <a:sym typeface="Helvetica Neue Bold Condensed"/>
              </a:defRPr>
            </a:pPr>
            <a:r>
              <a:rPr>
                <a:solidFill>
                  <a:srgbClr val="FFFFFF"/>
                </a:solidFill>
              </a:rPr>
              <a:t>04</a:t>
            </a:r>
            <a:r>
              <a:t> Board Member 101</a:t>
            </a:r>
          </a:p>
          <a:p>
            <a:pPr marL="0" indent="0">
              <a:spcBef>
                <a:spcPts val="0"/>
              </a:spcBef>
              <a:buSzTx/>
              <a:buNone/>
              <a:defRPr sz="6000">
                <a:solidFill>
                  <a:srgbClr val="558AAB"/>
                </a:solidFill>
                <a:latin typeface="+mj-lt"/>
                <a:ea typeface="+mj-ea"/>
                <a:cs typeface="+mj-cs"/>
                <a:sym typeface="Helvetica Neue Bold Condensed"/>
              </a:defRPr>
            </a:pPr>
            <a:r>
              <a:rPr>
                <a:solidFill>
                  <a:srgbClr val="FFFFFF"/>
                </a:solidFill>
              </a:rPr>
              <a:t>05</a:t>
            </a:r>
            <a:r>
              <a:t> Expectations</a:t>
            </a:r>
          </a:p>
          <a:p>
            <a:pPr marL="0" indent="0">
              <a:spcBef>
                <a:spcPts val="0"/>
              </a:spcBef>
              <a:buSzTx/>
              <a:buNone/>
              <a:defRPr sz="6000">
                <a:solidFill>
                  <a:srgbClr val="558AAB"/>
                </a:solidFill>
                <a:latin typeface="+mj-lt"/>
                <a:ea typeface="+mj-ea"/>
                <a:cs typeface="+mj-cs"/>
                <a:sym typeface="Helvetica Neue Bold Condensed"/>
              </a:defRPr>
            </a:pPr>
            <a:r>
              <a:rPr>
                <a:solidFill>
                  <a:srgbClr val="FFFFFF"/>
                </a:solidFill>
              </a:rPr>
              <a:t>06</a:t>
            </a:r>
            <a:r>
              <a:t> Personalization</a:t>
            </a: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06 PERSONALIZATION"/>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06</a:t>
            </a:r>
            <a:r>
              <a:t> </a:t>
            </a:r>
            <a:r>
              <a:rPr>
                <a:solidFill>
                  <a:schemeClr val="accent3">
                    <a:satOff val="-11582"/>
                    <a:lumOff val="10757"/>
                  </a:schemeClr>
                </a:solidFill>
              </a:rPr>
              <a:t>PERSONALIZATION</a:t>
            </a:r>
          </a:p>
        </p:txBody>
      </p:sp>
      <p:sp>
        <p:nvSpPr>
          <p:cNvPr id="295" name="Slide Number"/>
          <p:cNvSpPr>
            <a:spLocks noGrp="1"/>
          </p:cNvSpPr>
          <p:nvPr>
            <p:ph type="sldNum" sz="quarter" idx="4294967295"/>
          </p:nvPr>
        </p:nvSpPr>
        <p:spPr>
          <a:xfrm>
            <a:off x="6349999" y="9474200"/>
            <a:ext cx="312015"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20</a:t>
            </a:fld>
            <a:endParaRPr/>
          </a:p>
        </p:txBody>
      </p:sp>
      <p:sp>
        <p:nvSpPr>
          <p:cNvPr id="296" name="RESOURCES…"/>
          <p:cNvSpPr/>
          <p:nvPr/>
        </p:nvSpPr>
        <p:spPr>
          <a:xfrm>
            <a:off x="715372" y="806501"/>
            <a:ext cx="10735856" cy="288279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t>RESOURCES</a:t>
            </a:r>
          </a:p>
          <a:p>
            <a:pPr algn="l"/>
            <a:r>
              <a:t>Included with this packet should be a copy of the </a:t>
            </a:r>
            <a:r>
              <a:rPr u="sng">
                <a:solidFill>
                  <a:schemeClr val="accent3">
                    <a:satOff val="-11582"/>
                    <a:lumOff val="10757"/>
                  </a:schemeClr>
                </a:solidFill>
                <a:hlinkClick r:id="rId2"/>
              </a:rPr>
              <a:t>bylaws</a:t>
            </a:r>
            <a:r>
              <a:t>.</a:t>
            </a:r>
          </a:p>
          <a:p>
            <a:pPr algn="l"/>
            <a:endParaRPr/>
          </a:p>
          <a:p>
            <a:pPr algn="l"/>
            <a:r>
              <a:t>These as well as all important board documents are posted on the board portal</a:t>
            </a:r>
          </a:p>
        </p:txBody>
      </p:sp>
      <p:sp>
        <p:nvSpPr>
          <p:cNvPr id="297" name="A PERSONAL INTRODUCTION…"/>
          <p:cNvSpPr/>
          <p:nvPr/>
        </p:nvSpPr>
        <p:spPr>
          <a:xfrm>
            <a:off x="715372" y="5395671"/>
            <a:ext cx="10735856" cy="232399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t>A PERSONAL INTRODUCTION</a:t>
            </a:r>
          </a:p>
          <a:p>
            <a:pPr algn="l"/>
            <a:r>
              <a:t>Each board member should be paired with a current board member to give a tour of the building and staff introductions.</a:t>
            </a:r>
          </a:p>
        </p:txBody>
      </p:sp>
      <p:sp>
        <p:nvSpPr>
          <p:cNvPr id="298" name="Click here to visit the board portal"/>
          <p:cNvSpPr/>
          <p:nvPr/>
        </p:nvSpPr>
        <p:spPr>
          <a:xfrm>
            <a:off x="704545" y="4088892"/>
            <a:ext cx="4229710" cy="46136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u="sng">
                <a:solidFill>
                  <a:srgbClr val="FFFFFF"/>
                </a:solidFill>
                <a:hlinkClick r:id="rId3"/>
              </a:defRPr>
            </a:lvl1pPr>
          </a:lstStyle>
          <a:p>
            <a:pPr>
              <a:defRPr u="none"/>
            </a:pPr>
            <a:r>
              <a:rPr u="sng">
                <a:hlinkClick r:id="rId3"/>
              </a:rPr>
              <a:t>Click here to visit the board portal</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01 Mission, Vision, and History"/>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01</a:t>
            </a:r>
            <a:r>
              <a:t> </a:t>
            </a:r>
            <a:r>
              <a:rPr>
                <a:solidFill>
                  <a:schemeClr val="accent3">
                    <a:satOff val="-11582"/>
                    <a:lumOff val="10757"/>
                  </a:schemeClr>
                </a:solidFill>
              </a:rPr>
              <a:t>Mission, Vision, and History</a:t>
            </a:r>
          </a:p>
        </p:txBody>
      </p:sp>
      <p:sp>
        <p:nvSpPr>
          <p:cNvPr id="177"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3</a:t>
            </a:fld>
            <a:endParaRPr/>
          </a:p>
        </p:txBody>
      </p:sp>
      <p:sp>
        <p:nvSpPr>
          <p:cNvPr id="178" name="MISSION…"/>
          <p:cNvSpPr/>
          <p:nvPr/>
        </p:nvSpPr>
        <p:spPr>
          <a:xfrm>
            <a:off x="1134472" y="1593900"/>
            <a:ext cx="10735856" cy="2324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rPr dirty="0"/>
              <a:t>MISSION </a:t>
            </a:r>
          </a:p>
          <a:p>
            <a:pPr algn="l"/>
            <a:r>
              <a:rPr dirty="0"/>
              <a:t>MCCOY champions the positive development of youth through leadership on key issues and support of the youth worker community.</a:t>
            </a:r>
          </a:p>
        </p:txBody>
      </p:sp>
      <p:sp>
        <p:nvSpPr>
          <p:cNvPr id="179" name="VISION…"/>
          <p:cNvSpPr/>
          <p:nvPr/>
        </p:nvSpPr>
        <p:spPr>
          <a:xfrm>
            <a:off x="1134472" y="5038750"/>
            <a:ext cx="10735856" cy="176519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t>VISION</a:t>
            </a:r>
          </a:p>
          <a:p>
            <a:pPr algn="l"/>
            <a:r>
              <a:t>Every young person in Central Indiana has opportunities to thrive, learn, engage, and contribute.</a:t>
            </a:r>
          </a:p>
        </p:txBody>
      </p:sp>
      <p:sp>
        <p:nvSpPr>
          <p:cNvPr id="180" name="reach as many kids as possible"/>
          <p:cNvSpPr/>
          <p:nvPr/>
        </p:nvSpPr>
        <p:spPr>
          <a:xfrm>
            <a:off x="6517081" y="6769099"/>
            <a:ext cx="5101438" cy="685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chemeClr val="accent3">
                    <a:satOff val="-11582"/>
                    <a:lumOff val="10757"/>
                  </a:schemeClr>
                </a:solidFill>
                <a:latin typeface="Snell Roundhand"/>
                <a:ea typeface="Snell Roundhand"/>
                <a:cs typeface="Snell Roundhand"/>
                <a:sym typeface="Snell Roundhand"/>
              </a:defRPr>
            </a:lvl1pPr>
          </a:lstStyle>
          <a:p>
            <a:r>
              <a:t>reach as many kids as possible</a:t>
            </a:r>
          </a:p>
        </p:txBody>
      </p:sp>
      <p:sp>
        <p:nvSpPr>
          <p:cNvPr id="181" name="connect kids with programs"/>
          <p:cNvSpPr/>
          <p:nvPr/>
        </p:nvSpPr>
        <p:spPr>
          <a:xfrm>
            <a:off x="6935597" y="3682999"/>
            <a:ext cx="4620007" cy="6858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chemeClr val="accent3">
                    <a:satOff val="-11582"/>
                    <a:lumOff val="10757"/>
                  </a:schemeClr>
                </a:solidFill>
                <a:latin typeface="Snell Roundhand"/>
                <a:ea typeface="Snell Roundhand"/>
                <a:cs typeface="Snell Roundhand"/>
                <a:sym typeface="Snell Roundhand"/>
              </a:defRPr>
            </a:lvl1pPr>
          </a:lstStyle>
          <a:p>
            <a:r>
              <a:t>connect kids with programs</a:t>
            </a:r>
          </a:p>
        </p:txBody>
      </p:sp>
      <p:sp>
        <p:nvSpPr>
          <p:cNvPr id="182" name="[                                               ]"/>
          <p:cNvSpPr/>
          <p:nvPr/>
        </p:nvSpPr>
        <p:spPr>
          <a:xfrm>
            <a:off x="6417672" y="3702100"/>
            <a:ext cx="10735856" cy="647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a:defRPr>
                <a:solidFill>
                  <a:srgbClr val="FFFFFF"/>
                </a:solidFill>
              </a:defRPr>
            </a:lvl1pPr>
          </a:lstStyle>
          <a:p>
            <a:r>
              <a:t>[                                               ]</a:t>
            </a:r>
          </a:p>
        </p:txBody>
      </p:sp>
      <p:sp>
        <p:nvSpPr>
          <p:cNvPr id="183" name="[                                                   ]"/>
          <p:cNvSpPr/>
          <p:nvPr/>
        </p:nvSpPr>
        <p:spPr>
          <a:xfrm>
            <a:off x="6023972" y="6788200"/>
            <a:ext cx="10735857" cy="647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a:defRPr>
                <a:solidFill>
                  <a:srgbClr val="FFFFFF"/>
                </a:solidFill>
              </a:defRPr>
            </a:lvl1pPr>
          </a:lstStyle>
          <a:p>
            <a:r>
              <a:t>[                                                   ]</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01 Mission, Vision, and History"/>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01</a:t>
            </a:r>
            <a:r>
              <a:t> </a:t>
            </a:r>
            <a:r>
              <a:rPr>
                <a:solidFill>
                  <a:schemeClr val="accent3">
                    <a:satOff val="-11582"/>
                    <a:lumOff val="10757"/>
                  </a:schemeClr>
                </a:solidFill>
              </a:rPr>
              <a:t>Mission, Vision, and History</a:t>
            </a:r>
          </a:p>
        </p:txBody>
      </p:sp>
      <p:sp>
        <p:nvSpPr>
          <p:cNvPr id="186"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4</a:t>
            </a:fld>
            <a:endParaRPr/>
          </a:p>
        </p:txBody>
      </p:sp>
      <p:sp>
        <p:nvSpPr>
          <p:cNvPr id="187" name="STRATEGIC OBJECTIVES…"/>
          <p:cNvSpPr/>
          <p:nvPr/>
        </p:nvSpPr>
        <p:spPr>
          <a:xfrm>
            <a:off x="753472" y="590600"/>
            <a:ext cx="11723182" cy="139525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l">
              <a:defRPr>
                <a:solidFill>
                  <a:srgbClr val="FFFFFF"/>
                </a:solidFill>
              </a:defRPr>
            </a:pPr>
            <a:r>
              <a:rPr dirty="0"/>
              <a:t>STRATEGIC OBJECTIVES</a:t>
            </a:r>
          </a:p>
          <a:p>
            <a:pPr algn="l">
              <a:defRPr sz="2400"/>
            </a:pPr>
            <a:endParaRPr dirty="0"/>
          </a:p>
          <a:p>
            <a:pPr algn="l">
              <a:defRPr sz="2400">
                <a:solidFill>
                  <a:srgbClr val="FFFFFF"/>
                </a:solidFill>
              </a:defRPr>
            </a:pPr>
            <a:r>
              <a:rPr sz="2400" u="sng" dirty="0">
                <a:solidFill>
                  <a:srgbClr val="FFFFFF"/>
                </a:solidFill>
                <a:hlinkClick r:id="rId2"/>
              </a:rPr>
              <a:t>Find more detail about objectives and goals outlined here</a:t>
            </a:r>
          </a:p>
        </p:txBody>
      </p:sp>
      <p:sp>
        <p:nvSpPr>
          <p:cNvPr id="188" name="01 Continue as leader for youth and youth services by serving as resource, convener, advocate, and capacity builder"/>
          <p:cNvSpPr/>
          <p:nvPr/>
        </p:nvSpPr>
        <p:spPr>
          <a:xfrm>
            <a:off x="761999" y="2589301"/>
            <a:ext cx="5271975" cy="119796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2400"/>
            </a:pPr>
            <a:r>
              <a:rPr>
                <a:solidFill>
                  <a:srgbClr val="FFFFFF"/>
                </a:solidFill>
              </a:rPr>
              <a:t>01</a:t>
            </a:r>
            <a:r>
              <a:t> Continue as leader for youth and youth services by serving as resource, convener, advocate, and capacity builder</a:t>
            </a:r>
          </a:p>
        </p:txBody>
      </p:sp>
      <p:sp>
        <p:nvSpPr>
          <p:cNvPr id="189" name="02 Enhance and expand MCCOY’s ability and capacity to communicate the story of its work and impact to partners and general public"/>
          <p:cNvSpPr/>
          <p:nvPr/>
        </p:nvSpPr>
        <p:spPr>
          <a:xfrm>
            <a:off x="6832599" y="2566403"/>
            <a:ext cx="5445112" cy="156626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2400"/>
            </a:pPr>
            <a:r>
              <a:rPr>
                <a:solidFill>
                  <a:srgbClr val="FFFFFF"/>
                </a:solidFill>
              </a:rPr>
              <a:t>02</a:t>
            </a:r>
            <a:r>
              <a:t> Enhance and expand MCCOY’s ability and capacity to communicate the story of its work and impact to partners and general public</a:t>
            </a:r>
          </a:p>
        </p:txBody>
      </p:sp>
      <p:sp>
        <p:nvSpPr>
          <p:cNvPr id="190" name="03 Develop MCCOY’s capacity to better document, evaluate, and report our impacts and outcomes"/>
          <p:cNvSpPr/>
          <p:nvPr/>
        </p:nvSpPr>
        <p:spPr>
          <a:xfrm>
            <a:off x="758088" y="4397502"/>
            <a:ext cx="4770721" cy="119796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2400"/>
            </a:pPr>
            <a:r>
              <a:rPr>
                <a:solidFill>
                  <a:srgbClr val="FFFFFF"/>
                </a:solidFill>
              </a:rPr>
              <a:t>03</a:t>
            </a:r>
            <a:r>
              <a:t> Develop MCCOY’s capacity to better document, evaluate, and report our impacts and outcomes</a:t>
            </a:r>
          </a:p>
        </p:txBody>
      </p:sp>
      <p:sp>
        <p:nvSpPr>
          <p:cNvPr id="191" name="04 Assess current and historical funding sources and opportunities to develop/implement efforts to grow new revenue sources"/>
          <p:cNvSpPr/>
          <p:nvPr/>
        </p:nvSpPr>
        <p:spPr>
          <a:xfrm>
            <a:off x="6858642" y="4397502"/>
            <a:ext cx="5600930" cy="156626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2400"/>
            </a:pPr>
            <a:r>
              <a:rPr>
                <a:solidFill>
                  <a:srgbClr val="FFFFFF"/>
                </a:solidFill>
              </a:rPr>
              <a:t>04</a:t>
            </a:r>
            <a:r>
              <a:t> Assess current and historical funding sources and opportunities to develop/implement efforts to grow new revenue sources</a:t>
            </a:r>
          </a:p>
        </p:txBody>
      </p:sp>
      <p:sp>
        <p:nvSpPr>
          <p:cNvPr id="192" name="05 Simultaneously explore opportunities to develop leadership skills of current staff and board while identifying where additional staff and board resources are needed to grow MCCOY’s work"/>
          <p:cNvSpPr/>
          <p:nvPr/>
        </p:nvSpPr>
        <p:spPr>
          <a:xfrm>
            <a:off x="761999" y="6250051"/>
            <a:ext cx="5445113" cy="193456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2400"/>
            </a:pPr>
            <a:r>
              <a:rPr>
                <a:solidFill>
                  <a:srgbClr val="FFFFFF"/>
                </a:solidFill>
              </a:rPr>
              <a:t>05</a:t>
            </a:r>
            <a:r>
              <a:t> Simultaneously explore opportunities to develop leadership skills of current staff and board while identifying where additional staff and board resources are needed to grow MCCOY’s work</a:t>
            </a:r>
          </a:p>
        </p:txBody>
      </p:sp>
      <p:sp>
        <p:nvSpPr>
          <p:cNvPr id="193" name="06 Engage a trusted group of parters to position MCCOY as THE recognizable community leader for youth and youth issues"/>
          <p:cNvSpPr/>
          <p:nvPr/>
        </p:nvSpPr>
        <p:spPr>
          <a:xfrm>
            <a:off x="6872325" y="6228600"/>
            <a:ext cx="5180830" cy="156626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2400"/>
            </a:pPr>
            <a:r>
              <a:rPr>
                <a:solidFill>
                  <a:srgbClr val="FFFFFF"/>
                </a:solidFill>
              </a:rPr>
              <a:t>06</a:t>
            </a:r>
            <a:r>
              <a:t> Engage a trusted group of parters to position MCCOY as THE recognizable community leader for youth and youth issues</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01 Mission, Vision, and History"/>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01</a:t>
            </a:r>
            <a:r>
              <a:t> </a:t>
            </a:r>
            <a:r>
              <a:rPr>
                <a:solidFill>
                  <a:schemeClr val="accent3">
                    <a:satOff val="-11582"/>
                    <a:lumOff val="10757"/>
                  </a:schemeClr>
                </a:solidFill>
              </a:rPr>
              <a:t>Mission, Vision, and History</a:t>
            </a:r>
          </a:p>
        </p:txBody>
      </p:sp>
      <p:sp>
        <p:nvSpPr>
          <p:cNvPr id="177"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5</a:t>
            </a:fld>
            <a:endParaRPr/>
          </a:p>
        </p:txBody>
      </p:sp>
      <p:sp>
        <p:nvSpPr>
          <p:cNvPr id="178" name="MISSION…"/>
          <p:cNvSpPr/>
          <p:nvPr/>
        </p:nvSpPr>
        <p:spPr>
          <a:xfrm>
            <a:off x="839504" y="651255"/>
            <a:ext cx="10735856" cy="6565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rPr lang="en-US" dirty="0" smtClean="0"/>
              <a:t>EXPLAINING WHAT MCCOY DOES</a:t>
            </a:r>
            <a:endParaRPr dirty="0"/>
          </a:p>
        </p:txBody>
      </p:sp>
      <p:sp>
        <p:nvSpPr>
          <p:cNvPr id="179" name="VISION…"/>
          <p:cNvSpPr/>
          <p:nvPr/>
        </p:nvSpPr>
        <p:spPr>
          <a:xfrm>
            <a:off x="839503" y="1835436"/>
            <a:ext cx="11165683" cy="121058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a:solidFill>
                  <a:srgbClr val="FFFFFF"/>
                </a:solidFill>
              </a:defRPr>
            </a:pPr>
            <a:r>
              <a:rPr lang="en-US" sz="2400" dirty="0" smtClean="0"/>
              <a:t>ADVOCATE</a:t>
            </a:r>
            <a:endParaRPr sz="2400" dirty="0"/>
          </a:p>
          <a:p>
            <a:pPr algn="l"/>
            <a:r>
              <a:rPr lang="en-US" sz="2400" dirty="0" smtClean="0"/>
              <a:t>Unifies individuals and organizations to promote the participation of youth in public policy and in decision-making circles</a:t>
            </a:r>
            <a:endParaRPr sz="2400" dirty="0"/>
          </a:p>
        </p:txBody>
      </p:sp>
      <p:sp>
        <p:nvSpPr>
          <p:cNvPr id="10" name="VISION…"/>
          <p:cNvSpPr/>
          <p:nvPr/>
        </p:nvSpPr>
        <p:spPr>
          <a:xfrm>
            <a:off x="839504" y="3376466"/>
            <a:ext cx="11165682" cy="121058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a:solidFill>
                  <a:srgbClr val="FFFFFF"/>
                </a:solidFill>
              </a:defRPr>
            </a:pPr>
            <a:r>
              <a:rPr lang="en-US" sz="2400" dirty="0" smtClean="0"/>
              <a:t>CAPACITY-BUILDER</a:t>
            </a:r>
            <a:endParaRPr sz="2400" dirty="0"/>
          </a:p>
          <a:p>
            <a:pPr algn="l"/>
            <a:r>
              <a:rPr lang="en-US" sz="2400" dirty="0" smtClean="0"/>
              <a:t>Provides tools and trainings for youth-serving professionals and youth workers to build skills to effectively serve youth around them</a:t>
            </a:r>
            <a:endParaRPr sz="2400" dirty="0"/>
          </a:p>
        </p:txBody>
      </p:sp>
      <p:sp>
        <p:nvSpPr>
          <p:cNvPr id="11" name="VISION…"/>
          <p:cNvSpPr/>
          <p:nvPr/>
        </p:nvSpPr>
        <p:spPr>
          <a:xfrm>
            <a:off x="839504" y="4917496"/>
            <a:ext cx="11165682" cy="121058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a:solidFill>
                  <a:srgbClr val="FFFFFF"/>
                </a:solidFill>
              </a:defRPr>
            </a:pPr>
            <a:r>
              <a:rPr lang="en-US" sz="2400" dirty="0" smtClean="0"/>
              <a:t>CONVENER</a:t>
            </a:r>
            <a:endParaRPr sz="2400" dirty="0"/>
          </a:p>
          <a:p>
            <a:pPr algn="l"/>
            <a:r>
              <a:rPr lang="en-US" sz="2400" dirty="0" smtClean="0"/>
              <a:t>Gathers passionate community members in partnership to build solutions for youth to thrive, learn, engage, and contribute</a:t>
            </a:r>
            <a:endParaRPr sz="2400" dirty="0"/>
          </a:p>
        </p:txBody>
      </p:sp>
      <p:sp>
        <p:nvSpPr>
          <p:cNvPr id="12" name="VISION…"/>
          <p:cNvSpPr/>
          <p:nvPr/>
        </p:nvSpPr>
        <p:spPr>
          <a:xfrm>
            <a:off x="839504" y="6458526"/>
            <a:ext cx="11165682" cy="15799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a:solidFill>
                  <a:srgbClr val="FFFFFF"/>
                </a:solidFill>
              </a:defRPr>
            </a:pPr>
            <a:r>
              <a:rPr lang="en-US" sz="2400" dirty="0" smtClean="0"/>
              <a:t>RESOURCE</a:t>
            </a:r>
            <a:endParaRPr sz="2400" dirty="0"/>
          </a:p>
          <a:p>
            <a:pPr algn="l"/>
            <a:r>
              <a:rPr lang="en-US" sz="2400" dirty="0" smtClean="0"/>
              <a:t>In user-friendly formats, MCCOY connects youth and their families to the programs they need to achieve their dreams. MCCOY also connects professionals to the information they need to serve youth more effectively</a:t>
            </a:r>
            <a:endParaRPr sz="2400" dirty="0"/>
          </a:p>
        </p:txBody>
      </p:sp>
    </p:spTree>
    <p:extLst>
      <p:ext uri="{BB962C8B-B14F-4D97-AF65-F5344CB8AC3E}">
        <p14:creationId xmlns:p14="http://schemas.microsoft.com/office/powerpoint/2010/main" val="59523844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01 Mission, Vision, and History"/>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01</a:t>
            </a:r>
            <a:r>
              <a:t> </a:t>
            </a:r>
            <a:r>
              <a:rPr>
                <a:solidFill>
                  <a:schemeClr val="accent3">
                    <a:satOff val="-11582"/>
                    <a:lumOff val="10757"/>
                  </a:schemeClr>
                </a:solidFill>
              </a:rPr>
              <a:t>Mission, Vision, and History</a:t>
            </a:r>
          </a:p>
        </p:txBody>
      </p:sp>
      <p:sp>
        <p:nvSpPr>
          <p:cNvPr id="196"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6</a:t>
            </a:fld>
            <a:endParaRPr/>
          </a:p>
        </p:txBody>
      </p:sp>
      <p:sp>
        <p:nvSpPr>
          <p:cNvPr id="197" name="EXAMPLES OF PROGRAM TYPES SUPPORTED BY MCCOY…"/>
          <p:cNvSpPr/>
          <p:nvPr/>
        </p:nvSpPr>
        <p:spPr>
          <a:xfrm>
            <a:off x="1134472" y="1520850"/>
            <a:ext cx="10735856" cy="6235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l">
              <a:defRPr>
                <a:solidFill>
                  <a:srgbClr val="FFFFFF"/>
                </a:solidFill>
              </a:defRPr>
            </a:pPr>
            <a:r>
              <a:t>EXAMPLES OF PROGRAM TYPES SUPPORTED BY MCCOY</a:t>
            </a:r>
          </a:p>
          <a:p>
            <a:pPr algn="l"/>
            <a:endParaRPr/>
          </a:p>
          <a:p>
            <a:pPr algn="l"/>
            <a:r>
              <a:t>Family Fun</a:t>
            </a:r>
          </a:p>
          <a:p>
            <a:pPr algn="l"/>
            <a:r>
              <a:t>Family Support</a:t>
            </a:r>
          </a:p>
          <a:p>
            <a:pPr algn="l"/>
            <a:r>
              <a:t>Leadership/Volunteer</a:t>
            </a:r>
          </a:p>
          <a:p>
            <a:pPr algn="l"/>
            <a:r>
              <a:t>Life Skills</a:t>
            </a:r>
          </a:p>
          <a:p>
            <a:pPr algn="l"/>
            <a:r>
              <a:t>Mentoring</a:t>
            </a:r>
          </a:p>
          <a:p>
            <a:pPr algn="l"/>
            <a:r>
              <a:t>School Year</a:t>
            </a:r>
          </a:p>
          <a:p>
            <a:pPr algn="l"/>
            <a:r>
              <a:t>Special Needs</a:t>
            </a:r>
          </a:p>
          <a:p>
            <a:pPr algn="l"/>
            <a:r>
              <a:t>Summer Jobs</a:t>
            </a:r>
          </a:p>
          <a:p>
            <a:pPr algn="l"/>
            <a:r>
              <a:t>Suicide Prevention</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01 Mission, Vision, and History"/>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01</a:t>
            </a:r>
            <a:r>
              <a:t> </a:t>
            </a:r>
            <a:r>
              <a:rPr>
                <a:solidFill>
                  <a:schemeClr val="accent3">
                    <a:satOff val="-11582"/>
                    <a:lumOff val="10757"/>
                  </a:schemeClr>
                </a:solidFill>
              </a:rPr>
              <a:t>Mission, Vision, and History</a:t>
            </a:r>
          </a:p>
        </p:txBody>
      </p:sp>
      <p:sp>
        <p:nvSpPr>
          <p:cNvPr id="200"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7</a:t>
            </a:fld>
            <a:endParaRPr/>
          </a:p>
        </p:txBody>
      </p:sp>
      <p:sp>
        <p:nvSpPr>
          <p:cNvPr id="201" name="HISTORY…"/>
          <p:cNvSpPr/>
          <p:nvPr/>
        </p:nvSpPr>
        <p:spPr>
          <a:xfrm>
            <a:off x="1134472" y="616000"/>
            <a:ext cx="10735856" cy="796635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l">
              <a:defRPr>
                <a:solidFill>
                  <a:srgbClr val="FFFFFF"/>
                </a:solidFill>
              </a:defRPr>
            </a:pPr>
            <a:r>
              <a:t>HISTORY </a:t>
            </a:r>
          </a:p>
          <a:p>
            <a:pPr algn="l">
              <a:defRPr sz="2600">
                <a:solidFill>
                  <a:srgbClr val="FFFFFF"/>
                </a:solidFill>
              </a:defRPr>
            </a:pPr>
            <a:endParaRPr/>
          </a:p>
          <a:p>
            <a:pPr algn="l">
              <a:defRPr sz="2600">
                <a:solidFill>
                  <a:srgbClr val="FFFFFF"/>
                </a:solidFill>
              </a:defRPr>
            </a:pPr>
            <a:r>
              <a:t>1987 </a:t>
            </a:r>
            <a:r>
              <a:rPr>
                <a:solidFill>
                  <a:srgbClr val="6189A8"/>
                </a:solidFill>
              </a:rPr>
              <a:t>Established as part of city-county government</a:t>
            </a:r>
          </a:p>
          <a:p>
            <a:pPr algn="l">
              <a:defRPr sz="2600">
                <a:solidFill>
                  <a:srgbClr val="FFFFFF"/>
                </a:solidFill>
              </a:defRPr>
            </a:pPr>
            <a:r>
              <a:t>1993 </a:t>
            </a:r>
            <a:r>
              <a:rPr>
                <a:solidFill>
                  <a:srgbClr val="6189A8"/>
                </a:solidFill>
              </a:rPr>
              <a:t>John Brandon </a:t>
            </a:r>
            <a:r>
              <a:rPr>
                <a:solidFill>
                  <a:schemeClr val="accent3">
                    <a:satOff val="-11582"/>
                    <a:lumOff val="10757"/>
                  </a:schemeClr>
                </a:solidFill>
              </a:rPr>
              <a:t>hired</a:t>
            </a:r>
            <a:r>
              <a:rPr>
                <a:solidFill>
                  <a:srgbClr val="6189A8"/>
                </a:solidFill>
              </a:rPr>
              <a:t> as first executive director</a:t>
            </a:r>
          </a:p>
          <a:p>
            <a:pPr algn="l">
              <a:defRPr sz="2600">
                <a:solidFill>
                  <a:srgbClr val="FFFFFF"/>
                </a:solidFill>
              </a:defRPr>
            </a:pPr>
            <a:r>
              <a:t>1994 </a:t>
            </a:r>
            <a:r>
              <a:rPr>
                <a:solidFill>
                  <a:srgbClr val="6189A8"/>
                </a:solidFill>
              </a:rPr>
              <a:t>MCCOY becomes independent 501(c)(3) non-profit</a:t>
            </a:r>
          </a:p>
          <a:p>
            <a:pPr algn="l">
              <a:defRPr sz="2600">
                <a:solidFill>
                  <a:srgbClr val="FFFFFF"/>
                </a:solidFill>
              </a:defRPr>
            </a:pPr>
            <a:r>
              <a:t>1996 </a:t>
            </a:r>
            <a:r>
              <a:rPr>
                <a:solidFill>
                  <a:schemeClr val="accent3">
                    <a:satOff val="-11582"/>
                    <a:lumOff val="10757"/>
                  </a:schemeClr>
                </a:solidFill>
              </a:rPr>
              <a:t>Hired</a:t>
            </a:r>
            <a:r>
              <a:rPr>
                <a:solidFill>
                  <a:srgbClr val="6189A8"/>
                </a:solidFill>
              </a:rPr>
              <a:t> Program Associate and Admin Assistant</a:t>
            </a:r>
          </a:p>
          <a:p>
            <a:pPr algn="l">
              <a:defRPr sz="2600">
                <a:solidFill>
                  <a:srgbClr val="FFFFFF"/>
                </a:solidFill>
              </a:defRPr>
            </a:pPr>
            <a:r>
              <a:t>1997 </a:t>
            </a:r>
            <a:r>
              <a:rPr>
                <a:solidFill>
                  <a:srgbClr val="6189A8"/>
                </a:solidFill>
              </a:rPr>
              <a:t>First Youth Activity Directory published</a:t>
            </a:r>
          </a:p>
          <a:p>
            <a:pPr algn="l">
              <a:defRPr sz="2600">
                <a:solidFill>
                  <a:srgbClr val="FFFFFF"/>
                </a:solidFill>
              </a:defRPr>
            </a:pPr>
            <a:r>
              <a:t>1998 </a:t>
            </a:r>
            <a:r>
              <a:rPr>
                <a:solidFill>
                  <a:srgbClr val="6189A8"/>
                </a:solidFill>
              </a:rPr>
              <a:t>Certified as United Way agency</a:t>
            </a:r>
          </a:p>
          <a:p>
            <a:pPr algn="l">
              <a:defRPr sz="2600">
                <a:solidFill>
                  <a:srgbClr val="FFFFFF"/>
                </a:solidFill>
              </a:defRPr>
            </a:pPr>
            <a:r>
              <a:t>1998 </a:t>
            </a:r>
            <a:r>
              <a:rPr>
                <a:solidFill>
                  <a:schemeClr val="accent3">
                    <a:satOff val="-11582"/>
                    <a:lumOff val="10757"/>
                  </a:schemeClr>
                </a:solidFill>
              </a:rPr>
              <a:t>Hired</a:t>
            </a:r>
            <a:r>
              <a:rPr>
                <a:solidFill>
                  <a:srgbClr val="6189A8"/>
                </a:solidFill>
              </a:rPr>
              <a:t> Planning/Research Associate</a:t>
            </a:r>
          </a:p>
          <a:p>
            <a:pPr algn="l">
              <a:defRPr sz="2600">
                <a:solidFill>
                  <a:srgbClr val="FFFFFF"/>
                </a:solidFill>
              </a:defRPr>
            </a:pPr>
            <a:r>
              <a:t>2000 </a:t>
            </a:r>
            <a:r>
              <a:rPr>
                <a:solidFill>
                  <a:schemeClr val="accent3">
                    <a:satOff val="-11582"/>
                    <a:lumOff val="10757"/>
                  </a:schemeClr>
                </a:solidFill>
              </a:rPr>
              <a:t>Hired</a:t>
            </a:r>
            <a:r>
              <a:rPr>
                <a:solidFill>
                  <a:srgbClr val="6189A8"/>
                </a:solidFill>
              </a:rPr>
              <a:t> Director of Advocacy and Public Policy</a:t>
            </a:r>
          </a:p>
          <a:p>
            <a:pPr algn="l">
              <a:defRPr sz="2600">
                <a:solidFill>
                  <a:srgbClr val="FFFFFF"/>
                </a:solidFill>
              </a:defRPr>
            </a:pPr>
            <a:r>
              <a:t>2001 </a:t>
            </a:r>
            <a:r>
              <a:rPr>
                <a:solidFill>
                  <a:srgbClr val="6189A8"/>
                </a:solidFill>
              </a:rPr>
              <a:t>First active participation in state legislature</a:t>
            </a:r>
          </a:p>
          <a:p>
            <a:pPr algn="l">
              <a:defRPr sz="2600">
                <a:solidFill>
                  <a:srgbClr val="FFFFFF"/>
                </a:solidFill>
              </a:defRPr>
            </a:pPr>
            <a:r>
              <a:t>2005 </a:t>
            </a:r>
            <a:r>
              <a:rPr>
                <a:solidFill>
                  <a:schemeClr val="accent3">
                    <a:satOff val="-11582"/>
                    <a:lumOff val="10757"/>
                  </a:schemeClr>
                </a:solidFill>
              </a:rPr>
              <a:t>Hired</a:t>
            </a:r>
            <a:r>
              <a:rPr>
                <a:solidFill>
                  <a:srgbClr val="6189A8"/>
                </a:solidFill>
              </a:rPr>
              <a:t> Community Initiative Coordinator and Marketing and Development professional</a:t>
            </a:r>
          </a:p>
          <a:p>
            <a:pPr algn="l">
              <a:defRPr sz="2600">
                <a:solidFill>
                  <a:srgbClr val="FFFFFF"/>
                </a:solidFill>
              </a:defRPr>
            </a:pPr>
            <a:r>
              <a:t>2006 </a:t>
            </a:r>
            <a:r>
              <a:rPr>
                <a:solidFill>
                  <a:srgbClr val="6189A8"/>
                </a:solidFill>
              </a:rPr>
              <a:t>First significant Lilly Endowment contribution</a:t>
            </a:r>
          </a:p>
          <a:p>
            <a:pPr algn="l">
              <a:defRPr sz="2600">
                <a:solidFill>
                  <a:srgbClr val="FFFFFF"/>
                </a:solidFill>
              </a:defRPr>
            </a:pPr>
            <a:r>
              <a:t>2009 </a:t>
            </a:r>
            <a:r>
              <a:rPr>
                <a:solidFill>
                  <a:schemeClr val="accent3">
                    <a:satOff val="-11582"/>
                    <a:lumOff val="10757"/>
                  </a:schemeClr>
                </a:solidFill>
              </a:rPr>
              <a:t>Hired</a:t>
            </a:r>
            <a:r>
              <a:rPr>
                <a:solidFill>
                  <a:srgbClr val="6189A8"/>
                </a:solidFill>
              </a:rPr>
              <a:t> Community Coordinator and Resource Development Officer</a:t>
            </a:r>
          </a:p>
          <a:p>
            <a:pPr algn="l">
              <a:defRPr sz="2600">
                <a:solidFill>
                  <a:srgbClr val="FFFFFF"/>
                </a:solidFill>
              </a:defRPr>
            </a:pPr>
            <a:r>
              <a:t>2015 </a:t>
            </a:r>
            <a:r>
              <a:rPr>
                <a:solidFill>
                  <a:srgbClr val="6189A8"/>
                </a:solidFill>
              </a:rPr>
              <a:t>Relocated headquarters to current location</a:t>
            </a:r>
          </a:p>
          <a:p>
            <a:pPr algn="l">
              <a:defRPr sz="2600">
                <a:solidFill>
                  <a:srgbClr val="FFFFFF"/>
                </a:solidFill>
              </a:defRPr>
            </a:pPr>
            <a:r>
              <a:t>2016 </a:t>
            </a:r>
            <a:r>
              <a:rPr>
                <a:solidFill>
                  <a:srgbClr val="6189A8"/>
                </a:solidFill>
              </a:rPr>
              <a:t>Studied and validated current strategic focus</a:t>
            </a:r>
          </a:p>
          <a:p>
            <a:pPr algn="l">
              <a:defRPr sz="2600">
                <a:solidFill>
                  <a:srgbClr val="FFFFFF"/>
                </a:solidFill>
              </a:defRPr>
            </a:pPr>
            <a:endParaRPr>
              <a:solidFill>
                <a:srgbClr val="6189A8"/>
              </a:solidFill>
            </a:endParaRPr>
          </a:p>
          <a:p>
            <a:pPr algn="l">
              <a:defRPr sz="2600">
                <a:solidFill>
                  <a:srgbClr val="FFFFFF"/>
                </a:solidFill>
              </a:defRPr>
            </a:pPr>
            <a:r>
              <a:rPr u="sng">
                <a:hlinkClick r:id="rId2"/>
              </a:rPr>
              <a:t>Click here for a detailed history</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04"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8</a:t>
            </a:fld>
            <a:endParaRPr/>
          </a:p>
        </p:txBody>
      </p:sp>
      <p:sp>
        <p:nvSpPr>
          <p:cNvPr id="205" name="BUDGETS…"/>
          <p:cNvSpPr/>
          <p:nvPr/>
        </p:nvSpPr>
        <p:spPr>
          <a:xfrm>
            <a:off x="1134472" y="1873300"/>
            <a:ext cx="10735856" cy="1765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t>BUDGETS</a:t>
            </a:r>
          </a:p>
          <a:p>
            <a:pPr algn="l"/>
            <a:r>
              <a:t>   </a:t>
            </a:r>
            <a:r>
              <a:rPr>
                <a:solidFill>
                  <a:schemeClr val="accent3">
                    <a:satOff val="-11582"/>
                    <a:lumOff val="10757"/>
                  </a:schemeClr>
                </a:solidFill>
              </a:rPr>
              <a:t>2017</a:t>
            </a:r>
            <a:r>
              <a:t> $1,465,042</a:t>
            </a:r>
          </a:p>
          <a:p>
            <a:pPr algn="l"/>
            <a:r>
              <a:t>   </a:t>
            </a:r>
            <a:r>
              <a:rPr>
                <a:solidFill>
                  <a:schemeClr val="accent3">
                    <a:satOff val="-11582"/>
                    <a:lumOff val="10757"/>
                  </a:schemeClr>
                </a:solidFill>
              </a:rPr>
              <a:t>2016</a:t>
            </a:r>
            <a:r>
              <a:t> $1,451,260</a:t>
            </a:r>
          </a:p>
        </p:txBody>
      </p:sp>
      <p:sp>
        <p:nvSpPr>
          <p:cNvPr id="206" name="NON-PROFIT ACCOUNTING CHEAT SHEET…"/>
          <p:cNvSpPr/>
          <p:nvPr/>
        </p:nvSpPr>
        <p:spPr>
          <a:xfrm>
            <a:off x="1134472" y="4759350"/>
            <a:ext cx="10735856" cy="2324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a:solidFill>
                  <a:srgbClr val="FFFFFF"/>
                </a:solidFill>
              </a:defRPr>
            </a:pPr>
            <a:r>
              <a:t>NON-PROFIT ACCOUNTING CHEAT SHEET</a:t>
            </a:r>
          </a:p>
          <a:p>
            <a:pPr algn="l"/>
            <a:r>
              <a:t>Non-profit financial statements differ from the for-profit world. The following provides basic information to get you started.</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02 Finances"/>
          <p:cNvSpPr>
            <a:spLocks noGrp="1"/>
          </p:cNvSpPr>
          <p:nvPr>
            <p:ph type="subTitle" sz="quarter" idx="1"/>
          </p:nvPr>
        </p:nvSpPr>
        <p:spPr>
          <a:xfrm>
            <a:off x="368300" y="8839200"/>
            <a:ext cx="10541000" cy="1371600"/>
          </a:xfrm>
          <a:prstGeom prst="rect">
            <a:avLst/>
          </a:prstGeom>
        </p:spPr>
        <p:txBody>
          <a:bodyPr/>
          <a:lstStyle/>
          <a:p>
            <a:r>
              <a:rPr>
                <a:solidFill>
                  <a:srgbClr val="FFFFFF"/>
                </a:solidFill>
              </a:rPr>
              <a:t>02</a:t>
            </a:r>
            <a:r>
              <a:t> </a:t>
            </a:r>
            <a:r>
              <a:rPr>
                <a:solidFill>
                  <a:schemeClr val="accent3">
                    <a:satOff val="-11582"/>
                    <a:lumOff val="10757"/>
                  </a:schemeClr>
                </a:solidFill>
              </a:rPr>
              <a:t>Finances</a:t>
            </a:r>
          </a:p>
        </p:txBody>
      </p:sp>
      <p:sp>
        <p:nvSpPr>
          <p:cNvPr id="209" name="Slide Number"/>
          <p:cNvSpPr>
            <a:spLocks noGrp="1"/>
          </p:cNvSpPr>
          <p:nvPr>
            <p:ph type="sldNum" sz="quarter" idx="4294967295"/>
          </p:nvPr>
        </p:nvSpPr>
        <p:spPr>
          <a:xfrm>
            <a:off x="6399428" y="9474200"/>
            <a:ext cx="213158" cy="299822"/>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9</a:t>
            </a:fld>
            <a:endParaRPr/>
          </a:p>
        </p:txBody>
      </p:sp>
      <p:pic>
        <p:nvPicPr>
          <p:cNvPr id="210" name="Screenshot 2017-05-21 15.39.49.png" descr="Screenshot 2017-05-21 15.39.49.png"/>
          <p:cNvPicPr>
            <a:picLocks noChangeAspect="1"/>
          </p:cNvPicPr>
          <p:nvPr/>
        </p:nvPicPr>
        <p:blipFill>
          <a:blip r:embed="rId2">
            <a:extLst/>
          </a:blip>
          <a:stretch>
            <a:fillRect/>
          </a:stretch>
        </p:blipFill>
        <p:spPr>
          <a:xfrm>
            <a:off x="292100" y="287337"/>
            <a:ext cx="12420600" cy="8369301"/>
          </a:xfrm>
          <a:prstGeom prst="rect">
            <a:avLst/>
          </a:prstGeom>
          <a:ln w="12700">
            <a:miter lim="400000"/>
          </a:ln>
        </p:spPr>
      </p:pic>
      <p:sp>
        <p:nvSpPr>
          <p:cNvPr id="211" name="borrowed from https://npengage.com/nonprofit-management/fund-accounting-cheat-sheet/"/>
          <p:cNvSpPr/>
          <p:nvPr/>
        </p:nvSpPr>
        <p:spPr>
          <a:xfrm>
            <a:off x="6953656" y="9175502"/>
            <a:ext cx="5726888" cy="287834"/>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200">
                <a:solidFill>
                  <a:srgbClr val="FFFFFF"/>
                </a:solidFill>
              </a:defRPr>
            </a:lvl1pPr>
          </a:lstStyle>
          <a:p>
            <a:r>
              <a:t>borrowed from https://npengage.com/nonprofit-management/fund-accounting-cheat-sheet/</a:t>
            </a: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Blueprint">
  <a:themeElements>
    <a:clrScheme name="Custom 1">
      <a:dk1>
        <a:srgbClr val="AB7655"/>
      </a:dk1>
      <a:lt1>
        <a:srgbClr val="558AAB"/>
      </a:lt1>
      <a:dk2>
        <a:srgbClr val="53585F"/>
      </a:dk2>
      <a:lt2>
        <a:srgbClr val="DCDEE0"/>
      </a:lt2>
      <a:accent1>
        <a:srgbClr val="577198"/>
      </a:accent1>
      <a:accent2>
        <a:srgbClr val="59824B"/>
      </a:accent2>
      <a:accent3>
        <a:srgbClr val="B98F20"/>
      </a:accent3>
      <a:accent4>
        <a:srgbClr val="BF6322"/>
      </a:accent4>
      <a:accent5>
        <a:srgbClr val="902422"/>
      </a:accent5>
      <a:accent6>
        <a:srgbClr val="574170"/>
      </a:accent6>
      <a:hlink>
        <a:srgbClr val="FEFFFF"/>
      </a:hlink>
      <a:folHlink>
        <a:srgbClr val="FEFFFF"/>
      </a:folHlink>
    </a:clrScheme>
    <a:fontScheme name="Blueprint">
      <a:majorFont>
        <a:latin typeface="Helvetica Neue Bold Condensed"/>
        <a:ea typeface="Helvetica Neue Bold Condensed"/>
        <a:cs typeface="Helvetica Neue Bold Condensed"/>
      </a:majorFont>
      <a:minorFont>
        <a:latin typeface="Helvetica Neue Light"/>
        <a:ea typeface="Helvetica Neue Light"/>
        <a:cs typeface="Helvetica Neue Light"/>
      </a:minorFont>
    </a:fontScheme>
    <a:fmtScheme name="Blue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DEDEDE"/>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ueprint">
  <a:themeElements>
    <a:clrScheme name="Blueprint">
      <a:dk1>
        <a:srgbClr val="000000"/>
      </a:dk1>
      <a:lt1>
        <a:srgbClr val="FFFFFF"/>
      </a:lt1>
      <a:dk2>
        <a:srgbClr val="53585F"/>
      </a:dk2>
      <a:lt2>
        <a:srgbClr val="DCDEE0"/>
      </a:lt2>
      <a:accent1>
        <a:srgbClr val="577198"/>
      </a:accent1>
      <a:accent2>
        <a:srgbClr val="59824B"/>
      </a:accent2>
      <a:accent3>
        <a:srgbClr val="B98F20"/>
      </a:accent3>
      <a:accent4>
        <a:srgbClr val="BF6322"/>
      </a:accent4>
      <a:accent5>
        <a:srgbClr val="902422"/>
      </a:accent5>
      <a:accent6>
        <a:srgbClr val="574170"/>
      </a:accent6>
      <a:hlink>
        <a:srgbClr val="0000FF"/>
      </a:hlink>
      <a:folHlink>
        <a:srgbClr val="FF00FF"/>
      </a:folHlink>
    </a:clrScheme>
    <a:fontScheme name="Blueprint">
      <a:majorFont>
        <a:latin typeface="Helvetica Neue Bold Condensed"/>
        <a:ea typeface="Helvetica Neue Bold Condensed"/>
        <a:cs typeface="Helvetica Neue Bold Condensed"/>
      </a:majorFont>
      <a:minorFont>
        <a:latin typeface="Helvetica Neue Light"/>
        <a:ea typeface="Helvetica Neue Light"/>
        <a:cs typeface="Helvetica Neue Light"/>
      </a:minorFont>
    </a:fontScheme>
    <a:fmtScheme name="Blue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DEDEDE"/>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58AAB"/>
            </a:solidFill>
            <a:effectLst/>
            <a:uFillTx/>
            <a:latin typeface="+mj-lt"/>
            <a:ea typeface="+mj-ea"/>
            <a:cs typeface="+mj-cs"/>
            <a:sym typeface="Helvetica Neue Bold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11</TotalTime>
  <Words>816</Words>
  <Application>Microsoft Office PowerPoint</Application>
  <PresentationFormat>Custom</PresentationFormat>
  <Paragraphs>162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Helvetica</vt:lpstr>
      <vt:lpstr>Helvetica Neue</vt:lpstr>
      <vt:lpstr>Helvetica Neue Bold Condensed</vt:lpstr>
      <vt:lpstr>Helvetica Neue Light</vt:lpstr>
      <vt:lpstr>Impact</vt:lpstr>
      <vt:lpstr>Snell Roundhand</vt:lpstr>
      <vt:lpstr>Blueprint</vt:lpstr>
      <vt:lpstr>WELCOME TO THE BOARD!</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BOARD!</dc:title>
  <dc:creator>Jacie Farris</dc:creator>
  <cp:lastModifiedBy>Jacie Farris</cp:lastModifiedBy>
  <cp:revision>4</cp:revision>
  <dcterms:modified xsi:type="dcterms:W3CDTF">2017-05-24T12:48:26Z</dcterms:modified>
</cp:coreProperties>
</file>